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Proxima Nova"/>
      <p:regular r:id="rId43"/>
      <p:bold r:id="rId44"/>
      <p:italic r:id="rId45"/>
      <p:boldItalic r:id="rId46"/>
    </p:embeddedFont>
    <p:embeddedFont>
      <p:font typeface="Proxima Nova Extrabold"/>
      <p:bold r:id="rId47"/>
    </p:embeddedFont>
    <p:embeddedFont>
      <p:font typeface="Proxima Nova Semibold"/>
      <p:regular r:id="rId48"/>
      <p:bold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360B83-9564-4250-B6D2-73E551B83E02}">
  <a:tblStyle styleId="{BF360B83-9564-4250-B6D2-73E551B83E0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roximaNovaSemibold-regular.fntdata"/><Relationship Id="rId47" Type="http://schemas.openxmlformats.org/officeDocument/2006/relationships/font" Target="fonts/ProximaNovaExtrabold-bold.fntdata"/><Relationship Id="rId49" Type="http://schemas.openxmlformats.org/officeDocument/2006/relationships/font" Target="fonts/ProximaNovaSemibo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ProximaNovaSemibold-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bddf47ea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bddf47ea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3fc27d14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63fc27d14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63fc27d14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63fc27d14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63fc27d14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63fc27d14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embeddings turn words into vectors, capturing how a word is used and its meaning. They help understand words' context and how similar they are to other words. Words with similar meanings have vectors that are close together. We can measure this closeness using different methods, like cosine or Manhattan distance. This helps in understanding and comparing words better.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63fc27d14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63fc27d14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63fc27d148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63fc27d148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63fc27d148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63fc27d148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63fc27d148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63fc27d148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3fc27d14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63fc27d14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63fc27d14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63fc27d14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63fc27d148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63fc27d148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3fc27d14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3fc27d14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63fc27d148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63fc27d148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63fc27d14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63fc27d14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3fc27d148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3fc27d148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63fc27d148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63fc27d14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63fc27d14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63fc27d14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63fc27d14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63fc27d14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3fc27d148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3fc27d148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63fc27d14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63fc27d14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63fc27d14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63fc27d14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63fc27d148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63fc27d148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3fc27d14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3fc27d14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63fc27d148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63fc27d148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63fc27d148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63fc27d148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63fc27d148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63fc27d148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63fc27d148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63fc27d148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63fc27d148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63fc27d148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63fc27d148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63fc27d148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63fc27d148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63fc27d148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63fc27d14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63fc27d14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3fc27d14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63fc27d14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63fc27d14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63fc27d14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63fc27d14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63fc27d14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63fc27d14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63fc27d14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focuses on enhancing text analysis in scientific papers. We aim to extract and preprocess paper abstracts, then create word and sentence embeddings from them. This will help us develop clustering models to categorize texts effectively. Additionally, we're building a pipeline for evaluating these models. A significant part of our work involves benchmarking these models, with half of this already achieved. Finally, we plan to implement a similarity operator for sentence embeddings to identify similar paper abstracts, enhancing research connectivity and insights.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63fc27d14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63fc27d14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Extracted</a:t>
            </a:r>
            <a:r>
              <a:rPr lang="en"/>
              <a:t> the </a:t>
            </a:r>
            <a:r>
              <a:rPr lang="en"/>
              <a:t>relevant</a:t>
            </a:r>
            <a:r>
              <a:rPr lang="en"/>
              <a:t> feature such as the id title , abstract</a:t>
            </a:r>
            <a:endParaRPr/>
          </a:p>
          <a:p>
            <a:pPr indent="0" lvl="0" marL="0" rtl="0" algn="l">
              <a:spcBef>
                <a:spcPts val="0"/>
              </a:spcBef>
              <a:spcAft>
                <a:spcPts val="0"/>
              </a:spcAft>
              <a:buNone/>
            </a:pPr>
            <a:r>
              <a:rPr lang="en"/>
              <a:t>25 classes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3">
            <a:alphaModFix/>
          </a:blip>
          <a:stretch>
            <a:fillRect/>
          </a:stretch>
        </p:blipFill>
        <p:spPr>
          <a:xfrm>
            <a:off x="507200" y="834750"/>
            <a:ext cx="1936323" cy="362150"/>
          </a:xfrm>
          <a:prstGeom prst="rect">
            <a:avLst/>
          </a:prstGeom>
          <a:noFill/>
          <a:ln>
            <a:noFill/>
          </a:ln>
        </p:spPr>
      </p:pic>
      <p:sp>
        <p:nvSpPr>
          <p:cNvPr id="11" name="Google Shape;11;p2"/>
          <p:cNvSpPr txBox="1"/>
          <p:nvPr>
            <p:ph type="title"/>
          </p:nvPr>
        </p:nvSpPr>
        <p:spPr>
          <a:xfrm>
            <a:off x="388700" y="1967125"/>
            <a:ext cx="5059800" cy="9987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lt1"/>
              </a:buClr>
              <a:buSzPts val="2800"/>
              <a:buFont typeface="Proxima Nova"/>
              <a:buNone/>
              <a:defRPr b="1">
                <a:solidFill>
                  <a:schemeClr val="lt1"/>
                </a:solidFill>
                <a:latin typeface="Proxima Nova"/>
                <a:ea typeface="Proxima Nova"/>
                <a:cs typeface="Proxima Nova"/>
                <a:sym typeface="Proxima Nov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 name="Google Shape;12;p2"/>
          <p:cNvSpPr txBox="1"/>
          <p:nvPr>
            <p:ph idx="2" type="title"/>
          </p:nvPr>
        </p:nvSpPr>
        <p:spPr>
          <a:xfrm>
            <a:off x="388700" y="2732825"/>
            <a:ext cx="4876500" cy="572700"/>
          </a:xfrm>
          <a:prstGeom prst="rect">
            <a:avLst/>
          </a:prstGeom>
        </p:spPr>
        <p:txBody>
          <a:bodyPr anchorCtr="0" anchor="t" bIns="91425" lIns="91425" spcFirstLastPara="1" rIns="91425" wrap="square" tIns="91425">
            <a:spAutoFit/>
          </a:bodyPr>
          <a:lstStyle>
            <a:lvl1pPr lvl="0" rtl="0">
              <a:spcBef>
                <a:spcPts val="0"/>
              </a:spcBef>
              <a:spcAft>
                <a:spcPts val="0"/>
              </a:spcAft>
              <a:buClr>
                <a:srgbClr val="D2D2D2"/>
              </a:buClr>
              <a:buSzPts val="1800"/>
              <a:buFont typeface="Proxima Nova"/>
              <a:buNone/>
              <a:defRPr sz="1800">
                <a:solidFill>
                  <a:srgbClr val="D2D2D2"/>
                </a:solidFill>
                <a:latin typeface="Proxima Nova"/>
                <a:ea typeface="Proxima Nova"/>
                <a:cs typeface="Proxima Nova"/>
                <a:sym typeface="Proxima Nova"/>
              </a:defRPr>
            </a:lvl1pPr>
            <a:lvl2pPr lvl="1" rtl="0">
              <a:spcBef>
                <a:spcPts val="0"/>
              </a:spcBef>
              <a:spcAft>
                <a:spcPts val="0"/>
              </a:spcAft>
              <a:buSzPts val="2400"/>
              <a:buFont typeface="Proxima Nova"/>
              <a:buNone/>
              <a:defRPr sz="2400">
                <a:latin typeface="Proxima Nova"/>
                <a:ea typeface="Proxima Nova"/>
                <a:cs typeface="Proxima Nova"/>
                <a:sym typeface="Proxima Nova"/>
              </a:defRPr>
            </a:lvl2pPr>
            <a:lvl3pPr lvl="2" rtl="0">
              <a:spcBef>
                <a:spcPts val="0"/>
              </a:spcBef>
              <a:spcAft>
                <a:spcPts val="0"/>
              </a:spcAft>
              <a:buSzPts val="2400"/>
              <a:buFont typeface="Proxima Nova"/>
              <a:buNone/>
              <a:defRPr sz="2400">
                <a:latin typeface="Proxima Nova"/>
                <a:ea typeface="Proxima Nova"/>
                <a:cs typeface="Proxima Nova"/>
                <a:sym typeface="Proxima Nova"/>
              </a:defRPr>
            </a:lvl3pPr>
            <a:lvl4pPr lvl="3" rtl="0">
              <a:spcBef>
                <a:spcPts val="0"/>
              </a:spcBef>
              <a:spcAft>
                <a:spcPts val="0"/>
              </a:spcAft>
              <a:buSzPts val="2400"/>
              <a:buFont typeface="Proxima Nova"/>
              <a:buNone/>
              <a:defRPr sz="2400">
                <a:latin typeface="Proxima Nova"/>
                <a:ea typeface="Proxima Nova"/>
                <a:cs typeface="Proxima Nova"/>
                <a:sym typeface="Proxima Nova"/>
              </a:defRPr>
            </a:lvl4pPr>
            <a:lvl5pPr lvl="4" rtl="0">
              <a:spcBef>
                <a:spcPts val="0"/>
              </a:spcBef>
              <a:spcAft>
                <a:spcPts val="0"/>
              </a:spcAft>
              <a:buSzPts val="2400"/>
              <a:buFont typeface="Proxima Nova"/>
              <a:buNone/>
              <a:defRPr sz="2400">
                <a:latin typeface="Proxima Nova"/>
                <a:ea typeface="Proxima Nova"/>
                <a:cs typeface="Proxima Nova"/>
                <a:sym typeface="Proxima Nova"/>
              </a:defRPr>
            </a:lvl5pPr>
            <a:lvl6pPr lvl="5" rtl="0">
              <a:spcBef>
                <a:spcPts val="0"/>
              </a:spcBef>
              <a:spcAft>
                <a:spcPts val="0"/>
              </a:spcAft>
              <a:buSzPts val="2400"/>
              <a:buFont typeface="Proxima Nova"/>
              <a:buNone/>
              <a:defRPr sz="2400">
                <a:latin typeface="Proxima Nova"/>
                <a:ea typeface="Proxima Nova"/>
                <a:cs typeface="Proxima Nova"/>
                <a:sym typeface="Proxima Nova"/>
              </a:defRPr>
            </a:lvl6pPr>
            <a:lvl7pPr lvl="6" rtl="0">
              <a:spcBef>
                <a:spcPts val="0"/>
              </a:spcBef>
              <a:spcAft>
                <a:spcPts val="0"/>
              </a:spcAft>
              <a:buSzPts val="2400"/>
              <a:buFont typeface="Proxima Nova"/>
              <a:buNone/>
              <a:defRPr sz="2400">
                <a:latin typeface="Proxima Nova"/>
                <a:ea typeface="Proxima Nova"/>
                <a:cs typeface="Proxima Nova"/>
                <a:sym typeface="Proxima Nova"/>
              </a:defRPr>
            </a:lvl7pPr>
            <a:lvl8pPr lvl="7" rtl="0">
              <a:spcBef>
                <a:spcPts val="0"/>
              </a:spcBef>
              <a:spcAft>
                <a:spcPts val="0"/>
              </a:spcAft>
              <a:buSzPts val="2400"/>
              <a:buFont typeface="Proxima Nova"/>
              <a:buNone/>
              <a:defRPr sz="2400">
                <a:latin typeface="Proxima Nova"/>
                <a:ea typeface="Proxima Nova"/>
                <a:cs typeface="Proxima Nova"/>
                <a:sym typeface="Proxima Nova"/>
              </a:defRPr>
            </a:lvl8pPr>
            <a:lvl9pPr lvl="8" rtl="0">
              <a:spcBef>
                <a:spcPts val="0"/>
              </a:spcBef>
              <a:spcAft>
                <a:spcPts val="0"/>
              </a:spcAft>
              <a:buSzPts val="2400"/>
              <a:buFont typeface="Proxima Nova"/>
              <a:buNone/>
              <a:defRPr sz="2400">
                <a:latin typeface="Proxima Nova"/>
                <a:ea typeface="Proxima Nova"/>
                <a:cs typeface="Proxima Nova"/>
                <a:sym typeface="Proxima Nova"/>
              </a:defRPr>
            </a:lvl9pPr>
          </a:lstStyle>
          <a:p/>
        </p:txBody>
      </p:sp>
      <p:sp>
        <p:nvSpPr>
          <p:cNvPr id="13" name="Google Shape;13;p2"/>
          <p:cNvSpPr txBox="1"/>
          <p:nvPr>
            <p:ph idx="3" type="title"/>
          </p:nvPr>
        </p:nvSpPr>
        <p:spPr>
          <a:xfrm>
            <a:off x="388700" y="3736050"/>
            <a:ext cx="4876500" cy="572700"/>
          </a:xfrm>
          <a:prstGeom prst="rect">
            <a:avLst/>
          </a:prstGeom>
        </p:spPr>
        <p:txBody>
          <a:bodyPr anchorCtr="0" anchor="t" bIns="91425" lIns="91425" spcFirstLastPara="1" rIns="91425" wrap="square" tIns="91425">
            <a:spAutoFit/>
          </a:bodyPr>
          <a:lstStyle>
            <a:lvl1pPr lvl="0" rtl="0">
              <a:spcBef>
                <a:spcPts val="0"/>
              </a:spcBef>
              <a:spcAft>
                <a:spcPts val="0"/>
              </a:spcAft>
              <a:buClr>
                <a:schemeClr val="lt1"/>
              </a:buClr>
              <a:buSzPts val="1800"/>
              <a:buFont typeface="Proxima Nova Semibold"/>
              <a:buNone/>
              <a:defRPr sz="1800">
                <a:solidFill>
                  <a:schemeClr val="lt1"/>
                </a:solidFill>
                <a:latin typeface="Proxima Nova Semibold"/>
                <a:ea typeface="Proxima Nova Semibold"/>
                <a:cs typeface="Proxima Nova Semibold"/>
                <a:sym typeface="Proxima Nova Semibold"/>
              </a:defRPr>
            </a:lvl1pPr>
            <a:lvl2pPr lvl="1" rtl="0">
              <a:spcBef>
                <a:spcPts val="0"/>
              </a:spcBef>
              <a:spcAft>
                <a:spcPts val="0"/>
              </a:spcAft>
              <a:buClr>
                <a:schemeClr val="lt1"/>
              </a:buClr>
              <a:buSzPts val="2400"/>
              <a:buFont typeface="Proxima Nova Semibold"/>
              <a:buNone/>
              <a:defRPr sz="2400">
                <a:solidFill>
                  <a:schemeClr val="lt1"/>
                </a:solidFill>
                <a:latin typeface="Proxima Nova Semibold"/>
                <a:ea typeface="Proxima Nova Semibold"/>
                <a:cs typeface="Proxima Nova Semibold"/>
                <a:sym typeface="Proxima Nova Semibold"/>
              </a:defRPr>
            </a:lvl2pPr>
            <a:lvl3pPr lvl="2" rtl="0">
              <a:spcBef>
                <a:spcPts val="0"/>
              </a:spcBef>
              <a:spcAft>
                <a:spcPts val="0"/>
              </a:spcAft>
              <a:buClr>
                <a:schemeClr val="lt1"/>
              </a:buClr>
              <a:buSzPts val="2400"/>
              <a:buFont typeface="Proxima Nova Semibold"/>
              <a:buNone/>
              <a:defRPr sz="2400">
                <a:solidFill>
                  <a:schemeClr val="lt1"/>
                </a:solidFill>
                <a:latin typeface="Proxima Nova Semibold"/>
                <a:ea typeface="Proxima Nova Semibold"/>
                <a:cs typeface="Proxima Nova Semibold"/>
                <a:sym typeface="Proxima Nova Semibold"/>
              </a:defRPr>
            </a:lvl3pPr>
            <a:lvl4pPr lvl="3" rtl="0">
              <a:spcBef>
                <a:spcPts val="0"/>
              </a:spcBef>
              <a:spcAft>
                <a:spcPts val="0"/>
              </a:spcAft>
              <a:buClr>
                <a:schemeClr val="lt1"/>
              </a:buClr>
              <a:buSzPts val="2400"/>
              <a:buFont typeface="Proxima Nova Semibold"/>
              <a:buNone/>
              <a:defRPr sz="2400">
                <a:solidFill>
                  <a:schemeClr val="lt1"/>
                </a:solidFill>
                <a:latin typeface="Proxima Nova Semibold"/>
                <a:ea typeface="Proxima Nova Semibold"/>
                <a:cs typeface="Proxima Nova Semibold"/>
                <a:sym typeface="Proxima Nova Semibold"/>
              </a:defRPr>
            </a:lvl4pPr>
            <a:lvl5pPr lvl="4" rtl="0">
              <a:spcBef>
                <a:spcPts val="0"/>
              </a:spcBef>
              <a:spcAft>
                <a:spcPts val="0"/>
              </a:spcAft>
              <a:buClr>
                <a:schemeClr val="lt1"/>
              </a:buClr>
              <a:buSzPts val="2400"/>
              <a:buFont typeface="Proxima Nova Semibold"/>
              <a:buNone/>
              <a:defRPr sz="2400">
                <a:solidFill>
                  <a:schemeClr val="lt1"/>
                </a:solidFill>
                <a:latin typeface="Proxima Nova Semibold"/>
                <a:ea typeface="Proxima Nova Semibold"/>
                <a:cs typeface="Proxima Nova Semibold"/>
                <a:sym typeface="Proxima Nova Semibold"/>
              </a:defRPr>
            </a:lvl5pPr>
            <a:lvl6pPr lvl="5" rtl="0">
              <a:spcBef>
                <a:spcPts val="0"/>
              </a:spcBef>
              <a:spcAft>
                <a:spcPts val="0"/>
              </a:spcAft>
              <a:buClr>
                <a:schemeClr val="lt1"/>
              </a:buClr>
              <a:buSzPts val="2400"/>
              <a:buFont typeface="Proxima Nova Semibold"/>
              <a:buNone/>
              <a:defRPr sz="2400">
                <a:solidFill>
                  <a:schemeClr val="lt1"/>
                </a:solidFill>
                <a:latin typeface="Proxima Nova Semibold"/>
                <a:ea typeface="Proxima Nova Semibold"/>
                <a:cs typeface="Proxima Nova Semibold"/>
                <a:sym typeface="Proxima Nova Semibold"/>
              </a:defRPr>
            </a:lvl6pPr>
            <a:lvl7pPr lvl="6" rtl="0">
              <a:spcBef>
                <a:spcPts val="0"/>
              </a:spcBef>
              <a:spcAft>
                <a:spcPts val="0"/>
              </a:spcAft>
              <a:buClr>
                <a:schemeClr val="lt1"/>
              </a:buClr>
              <a:buSzPts val="2400"/>
              <a:buFont typeface="Proxima Nova Semibold"/>
              <a:buNone/>
              <a:defRPr sz="2400">
                <a:solidFill>
                  <a:schemeClr val="lt1"/>
                </a:solidFill>
                <a:latin typeface="Proxima Nova Semibold"/>
                <a:ea typeface="Proxima Nova Semibold"/>
                <a:cs typeface="Proxima Nova Semibold"/>
                <a:sym typeface="Proxima Nova Semibold"/>
              </a:defRPr>
            </a:lvl7pPr>
            <a:lvl8pPr lvl="7" rtl="0">
              <a:spcBef>
                <a:spcPts val="0"/>
              </a:spcBef>
              <a:spcAft>
                <a:spcPts val="0"/>
              </a:spcAft>
              <a:buClr>
                <a:schemeClr val="lt1"/>
              </a:buClr>
              <a:buSzPts val="2400"/>
              <a:buFont typeface="Proxima Nova Semibold"/>
              <a:buNone/>
              <a:defRPr sz="2400">
                <a:solidFill>
                  <a:schemeClr val="lt1"/>
                </a:solidFill>
                <a:latin typeface="Proxima Nova Semibold"/>
                <a:ea typeface="Proxima Nova Semibold"/>
                <a:cs typeface="Proxima Nova Semibold"/>
                <a:sym typeface="Proxima Nova Semibold"/>
              </a:defRPr>
            </a:lvl8pPr>
            <a:lvl9pPr lvl="8" rtl="0">
              <a:spcBef>
                <a:spcPts val="0"/>
              </a:spcBef>
              <a:spcAft>
                <a:spcPts val="0"/>
              </a:spcAft>
              <a:buClr>
                <a:schemeClr val="lt1"/>
              </a:buClr>
              <a:buSzPts val="2400"/>
              <a:buFont typeface="Proxima Nova Semibold"/>
              <a:buNone/>
              <a:defRPr sz="2400">
                <a:solidFill>
                  <a:schemeClr val="lt1"/>
                </a:solidFill>
                <a:latin typeface="Proxima Nova Semibold"/>
                <a:ea typeface="Proxima Nova Semibold"/>
                <a:cs typeface="Proxima Nova Semibold"/>
                <a:sym typeface="Proxima Nova Semibold"/>
              </a:defRPr>
            </a:lvl9pPr>
          </a:lstStyle>
          <a:p/>
        </p:txBody>
      </p:sp>
      <p:sp>
        <p:nvSpPr>
          <p:cNvPr id="14" name="Google Shape;14;p2"/>
          <p:cNvSpPr txBox="1"/>
          <p:nvPr>
            <p:ph idx="12" type="sldNum"/>
          </p:nvPr>
        </p:nvSpPr>
        <p:spPr>
          <a:xfrm>
            <a:off x="8556784" y="4749851"/>
            <a:ext cx="548700" cy="384900"/>
          </a:xfrm>
          <a:prstGeom prst="rect">
            <a:avLst/>
          </a:prstGeom>
        </p:spPr>
        <p:txBody>
          <a:bodyPr anchorCtr="0" anchor="t" bIns="91425" lIns="91425" spcFirstLastPara="1" rIns="91425" wrap="square" tIns="91425">
            <a:sp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Image Bottom">
  <p:cSld name="CUSTOM_2">
    <p:spTree>
      <p:nvGrpSpPr>
        <p:cNvPr id="61" name="Shape 61"/>
        <p:cNvGrpSpPr/>
        <p:nvPr/>
      </p:nvGrpSpPr>
      <p:grpSpPr>
        <a:xfrm>
          <a:off x="0" y="0"/>
          <a:ext cx="0" cy="0"/>
          <a:chOff x="0" y="0"/>
          <a:chExt cx="0" cy="0"/>
        </a:xfrm>
      </p:grpSpPr>
      <p:sp>
        <p:nvSpPr>
          <p:cNvPr id="62" name="Google Shape;62;p11"/>
          <p:cNvSpPr/>
          <p:nvPr>
            <p:ph idx="2" type="pic"/>
          </p:nvPr>
        </p:nvSpPr>
        <p:spPr>
          <a:xfrm>
            <a:off x="0" y="2339425"/>
            <a:ext cx="9144000" cy="2804100"/>
          </a:xfrm>
          <a:prstGeom prst="rect">
            <a:avLst/>
          </a:prstGeom>
          <a:noFill/>
          <a:ln>
            <a:noFill/>
          </a:ln>
        </p:spPr>
      </p:sp>
      <p:sp>
        <p:nvSpPr>
          <p:cNvPr id="63" name="Google Shape;63;p11"/>
          <p:cNvSpPr/>
          <p:nvPr/>
        </p:nvSpPr>
        <p:spPr>
          <a:xfrm rot="5400000">
            <a:off x="7578450" y="773875"/>
            <a:ext cx="86100" cy="3045000"/>
          </a:xfrm>
          <a:prstGeom prst="rect">
            <a:avLst/>
          </a:prstGeom>
          <a:solidFill>
            <a:srgbClr val="E5A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rot="5400000">
            <a:off x="4528650" y="660125"/>
            <a:ext cx="86700" cy="3270900"/>
          </a:xfrm>
          <a:prstGeom prst="rect">
            <a:avLst/>
          </a:prstGeom>
          <a:solidFill>
            <a:srgbClr val="005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rot="5400000">
            <a:off x="1478250" y="772675"/>
            <a:ext cx="88500" cy="3045000"/>
          </a:xfrm>
          <a:prstGeom prst="rect">
            <a:avLst/>
          </a:prstGeom>
          <a:solidFill>
            <a:srgbClr val="063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Image Large Bottom">
  <p:cSld name="CUSTOM_2_1">
    <p:spTree>
      <p:nvGrpSpPr>
        <p:cNvPr id="66" name="Shape 66"/>
        <p:cNvGrpSpPr/>
        <p:nvPr/>
      </p:nvGrpSpPr>
      <p:grpSpPr>
        <a:xfrm>
          <a:off x="0" y="0"/>
          <a:ext cx="0" cy="0"/>
          <a:chOff x="0" y="0"/>
          <a:chExt cx="0" cy="0"/>
        </a:xfrm>
      </p:grpSpPr>
      <p:sp>
        <p:nvSpPr>
          <p:cNvPr id="67" name="Google Shape;67;p12"/>
          <p:cNvSpPr/>
          <p:nvPr>
            <p:ph idx="2" type="pic"/>
          </p:nvPr>
        </p:nvSpPr>
        <p:spPr>
          <a:xfrm>
            <a:off x="0" y="1726150"/>
            <a:ext cx="9144000" cy="3417300"/>
          </a:xfrm>
          <a:prstGeom prst="rect">
            <a:avLst/>
          </a:prstGeom>
          <a:noFill/>
          <a:ln>
            <a:noFill/>
          </a:ln>
        </p:spPr>
      </p:sp>
      <p:sp>
        <p:nvSpPr>
          <p:cNvPr id="68" name="Google Shape;68;p12"/>
          <p:cNvSpPr/>
          <p:nvPr/>
        </p:nvSpPr>
        <p:spPr>
          <a:xfrm rot="5400000">
            <a:off x="7578450" y="160600"/>
            <a:ext cx="86100" cy="3045000"/>
          </a:xfrm>
          <a:prstGeom prst="rect">
            <a:avLst/>
          </a:prstGeom>
          <a:solidFill>
            <a:srgbClr val="E5A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2"/>
          <p:cNvSpPr/>
          <p:nvPr/>
        </p:nvSpPr>
        <p:spPr>
          <a:xfrm rot="5400000">
            <a:off x="4528650" y="46850"/>
            <a:ext cx="86700" cy="3270900"/>
          </a:xfrm>
          <a:prstGeom prst="rect">
            <a:avLst/>
          </a:prstGeom>
          <a:solidFill>
            <a:srgbClr val="005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2"/>
          <p:cNvSpPr/>
          <p:nvPr/>
        </p:nvSpPr>
        <p:spPr>
          <a:xfrm rot="5400000">
            <a:off x="1478250" y="159400"/>
            <a:ext cx="88500" cy="3045000"/>
          </a:xfrm>
          <a:prstGeom prst="rect">
            <a:avLst/>
          </a:prstGeom>
          <a:solidFill>
            <a:srgbClr val="063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Image Top">
  <p:cSld name="MAIN_POINT">
    <p:spTree>
      <p:nvGrpSpPr>
        <p:cNvPr id="71" name="Shape 71"/>
        <p:cNvGrpSpPr/>
        <p:nvPr/>
      </p:nvGrpSpPr>
      <p:grpSpPr>
        <a:xfrm>
          <a:off x="0" y="0"/>
          <a:ext cx="0" cy="0"/>
          <a:chOff x="0" y="0"/>
          <a:chExt cx="0" cy="0"/>
        </a:xfrm>
      </p:grpSpPr>
      <p:cxnSp>
        <p:nvCxnSpPr>
          <p:cNvPr id="72" name="Google Shape;72;p13"/>
          <p:cNvCxnSpPr/>
          <p:nvPr/>
        </p:nvCxnSpPr>
        <p:spPr>
          <a:xfrm>
            <a:off x="260850" y="4671075"/>
            <a:ext cx="8622300" cy="0"/>
          </a:xfrm>
          <a:prstGeom prst="straightConnector1">
            <a:avLst/>
          </a:prstGeom>
          <a:noFill/>
          <a:ln cap="flat" cmpd="sng" w="9525">
            <a:solidFill>
              <a:srgbClr val="0638A8"/>
            </a:solidFill>
            <a:prstDash val="solid"/>
            <a:round/>
            <a:headEnd len="med" w="med" type="none"/>
            <a:tailEnd len="med" w="med" type="none"/>
          </a:ln>
        </p:spPr>
      </p:cxnSp>
      <p:pic>
        <p:nvPicPr>
          <p:cNvPr id="73" name="Google Shape;73;p13"/>
          <p:cNvPicPr preferRelativeResize="0"/>
          <p:nvPr/>
        </p:nvPicPr>
        <p:blipFill>
          <a:blip r:embed="rId2">
            <a:alphaModFix/>
          </a:blip>
          <a:stretch>
            <a:fillRect/>
          </a:stretch>
        </p:blipFill>
        <p:spPr>
          <a:xfrm>
            <a:off x="7499375" y="4793742"/>
            <a:ext cx="1383777" cy="258800"/>
          </a:xfrm>
          <a:prstGeom prst="rect">
            <a:avLst/>
          </a:prstGeom>
          <a:noFill/>
          <a:ln>
            <a:noFill/>
          </a:ln>
        </p:spPr>
      </p:pic>
      <p:sp>
        <p:nvSpPr>
          <p:cNvPr id="74" name="Google Shape;74;p13"/>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lvl1pPr lvl="0" rtl="0">
              <a:spcBef>
                <a:spcPts val="0"/>
              </a:spcBef>
              <a:spcAft>
                <a:spcPts val="0"/>
              </a:spcAft>
              <a:buClr>
                <a:srgbClr val="0638A8"/>
              </a:buClr>
              <a:buSzPts val="1000"/>
              <a:buFont typeface="Proxima Nova"/>
              <a:buNone/>
              <a:defRPr sz="1000">
                <a:solidFill>
                  <a:srgbClr val="0638A8"/>
                </a:solidFill>
                <a:latin typeface="Proxima Nova"/>
                <a:ea typeface="Proxima Nova"/>
                <a:cs typeface="Proxima Nova"/>
                <a:sym typeface="Proxima Nova"/>
              </a:defRPr>
            </a:lvl1pPr>
            <a:lvl2pPr lvl="1" rtl="0">
              <a:spcBef>
                <a:spcPts val="0"/>
              </a:spcBef>
              <a:spcAft>
                <a:spcPts val="0"/>
              </a:spcAft>
              <a:buClr>
                <a:srgbClr val="0638A8"/>
              </a:buClr>
              <a:buSzPts val="1400"/>
              <a:buNone/>
              <a:defRPr>
                <a:solidFill>
                  <a:srgbClr val="0638A8"/>
                </a:solidFill>
              </a:defRPr>
            </a:lvl2pPr>
            <a:lvl3pPr lvl="2" rtl="0">
              <a:spcBef>
                <a:spcPts val="0"/>
              </a:spcBef>
              <a:spcAft>
                <a:spcPts val="0"/>
              </a:spcAft>
              <a:buClr>
                <a:srgbClr val="0638A8"/>
              </a:buClr>
              <a:buSzPts val="1400"/>
              <a:buNone/>
              <a:defRPr>
                <a:solidFill>
                  <a:srgbClr val="0638A8"/>
                </a:solidFill>
              </a:defRPr>
            </a:lvl3pPr>
            <a:lvl4pPr lvl="3" rtl="0">
              <a:spcBef>
                <a:spcPts val="0"/>
              </a:spcBef>
              <a:spcAft>
                <a:spcPts val="0"/>
              </a:spcAft>
              <a:buClr>
                <a:srgbClr val="0638A8"/>
              </a:buClr>
              <a:buSzPts val="1400"/>
              <a:buNone/>
              <a:defRPr>
                <a:solidFill>
                  <a:srgbClr val="0638A8"/>
                </a:solidFill>
              </a:defRPr>
            </a:lvl4pPr>
            <a:lvl5pPr lvl="4" rtl="0">
              <a:spcBef>
                <a:spcPts val="0"/>
              </a:spcBef>
              <a:spcAft>
                <a:spcPts val="0"/>
              </a:spcAft>
              <a:buClr>
                <a:srgbClr val="0638A8"/>
              </a:buClr>
              <a:buSzPts val="1400"/>
              <a:buNone/>
              <a:defRPr>
                <a:solidFill>
                  <a:srgbClr val="0638A8"/>
                </a:solidFill>
              </a:defRPr>
            </a:lvl5pPr>
            <a:lvl6pPr lvl="5" rtl="0">
              <a:spcBef>
                <a:spcPts val="0"/>
              </a:spcBef>
              <a:spcAft>
                <a:spcPts val="0"/>
              </a:spcAft>
              <a:buClr>
                <a:srgbClr val="0638A8"/>
              </a:buClr>
              <a:buSzPts val="1400"/>
              <a:buNone/>
              <a:defRPr>
                <a:solidFill>
                  <a:srgbClr val="0638A8"/>
                </a:solidFill>
              </a:defRPr>
            </a:lvl6pPr>
            <a:lvl7pPr lvl="6" rtl="0">
              <a:spcBef>
                <a:spcPts val="0"/>
              </a:spcBef>
              <a:spcAft>
                <a:spcPts val="0"/>
              </a:spcAft>
              <a:buClr>
                <a:srgbClr val="0638A8"/>
              </a:buClr>
              <a:buSzPts val="1400"/>
              <a:buNone/>
              <a:defRPr>
                <a:solidFill>
                  <a:srgbClr val="0638A8"/>
                </a:solidFill>
              </a:defRPr>
            </a:lvl7pPr>
            <a:lvl8pPr lvl="7" rtl="0">
              <a:spcBef>
                <a:spcPts val="0"/>
              </a:spcBef>
              <a:spcAft>
                <a:spcPts val="0"/>
              </a:spcAft>
              <a:buClr>
                <a:srgbClr val="0638A8"/>
              </a:buClr>
              <a:buSzPts val="1400"/>
              <a:buNone/>
              <a:defRPr>
                <a:solidFill>
                  <a:srgbClr val="0638A8"/>
                </a:solidFill>
              </a:defRPr>
            </a:lvl8pPr>
            <a:lvl9pPr lvl="8" rtl="0">
              <a:spcBef>
                <a:spcPts val="0"/>
              </a:spcBef>
              <a:spcAft>
                <a:spcPts val="0"/>
              </a:spcAft>
              <a:buClr>
                <a:srgbClr val="0638A8"/>
              </a:buClr>
              <a:buSzPts val="1400"/>
              <a:buNone/>
              <a:defRPr>
                <a:solidFill>
                  <a:srgbClr val="0638A8"/>
                </a:solidFill>
              </a:defRPr>
            </a:lvl9pPr>
          </a:lstStyle>
          <a:p/>
        </p:txBody>
      </p:sp>
      <p:pic>
        <p:nvPicPr>
          <p:cNvPr id="75" name="Google Shape;75;p13"/>
          <p:cNvPicPr preferRelativeResize="0"/>
          <p:nvPr/>
        </p:nvPicPr>
        <p:blipFill rotWithShape="1">
          <a:blip r:embed="rId3">
            <a:alphaModFix/>
          </a:blip>
          <a:srcRect b="0" l="0" r="10" t="0"/>
          <a:stretch/>
        </p:blipFill>
        <p:spPr>
          <a:xfrm>
            <a:off x="7499375" y="4793750"/>
            <a:ext cx="1383777" cy="258800"/>
          </a:xfrm>
          <a:prstGeom prst="rect">
            <a:avLst/>
          </a:prstGeom>
          <a:noFill/>
          <a:ln>
            <a:noFill/>
          </a:ln>
        </p:spPr>
      </p:pic>
      <p:sp>
        <p:nvSpPr>
          <p:cNvPr id="76" name="Google Shape;76;p13"/>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lvl1pPr lvl="0" rtl="0" algn="l">
              <a:buNone/>
              <a:defRPr>
                <a:solidFill>
                  <a:srgbClr val="0638A8"/>
                </a:solidFill>
                <a:latin typeface="Proxima Nova Semibold"/>
                <a:ea typeface="Proxima Nova Semibold"/>
                <a:cs typeface="Proxima Nova Semibold"/>
                <a:sym typeface="Proxima Nova Semibold"/>
              </a:defRPr>
            </a:lvl1pPr>
            <a:lvl2pPr lvl="1" rtl="0" algn="l">
              <a:buNone/>
              <a:defRPr>
                <a:solidFill>
                  <a:srgbClr val="0638A8"/>
                </a:solidFill>
                <a:latin typeface="Proxima Nova Semibold"/>
                <a:ea typeface="Proxima Nova Semibold"/>
                <a:cs typeface="Proxima Nova Semibold"/>
                <a:sym typeface="Proxima Nova Semibold"/>
              </a:defRPr>
            </a:lvl2pPr>
            <a:lvl3pPr lvl="2" rtl="0" algn="l">
              <a:buNone/>
              <a:defRPr>
                <a:solidFill>
                  <a:srgbClr val="0638A8"/>
                </a:solidFill>
                <a:latin typeface="Proxima Nova Semibold"/>
                <a:ea typeface="Proxima Nova Semibold"/>
                <a:cs typeface="Proxima Nova Semibold"/>
                <a:sym typeface="Proxima Nova Semibold"/>
              </a:defRPr>
            </a:lvl3pPr>
            <a:lvl4pPr lvl="3" rtl="0" algn="l">
              <a:buNone/>
              <a:defRPr>
                <a:solidFill>
                  <a:srgbClr val="0638A8"/>
                </a:solidFill>
                <a:latin typeface="Proxima Nova Semibold"/>
                <a:ea typeface="Proxima Nova Semibold"/>
                <a:cs typeface="Proxima Nova Semibold"/>
                <a:sym typeface="Proxima Nova Semibold"/>
              </a:defRPr>
            </a:lvl4pPr>
            <a:lvl5pPr lvl="4" rtl="0" algn="l">
              <a:buNone/>
              <a:defRPr>
                <a:solidFill>
                  <a:srgbClr val="0638A8"/>
                </a:solidFill>
                <a:latin typeface="Proxima Nova Semibold"/>
                <a:ea typeface="Proxima Nova Semibold"/>
                <a:cs typeface="Proxima Nova Semibold"/>
                <a:sym typeface="Proxima Nova Semibold"/>
              </a:defRPr>
            </a:lvl5pPr>
            <a:lvl6pPr lvl="5" rtl="0" algn="l">
              <a:buNone/>
              <a:defRPr>
                <a:solidFill>
                  <a:srgbClr val="0638A8"/>
                </a:solidFill>
                <a:latin typeface="Proxima Nova Semibold"/>
                <a:ea typeface="Proxima Nova Semibold"/>
                <a:cs typeface="Proxima Nova Semibold"/>
                <a:sym typeface="Proxima Nova Semibold"/>
              </a:defRPr>
            </a:lvl6pPr>
            <a:lvl7pPr lvl="6" rtl="0" algn="l">
              <a:buNone/>
              <a:defRPr>
                <a:solidFill>
                  <a:srgbClr val="0638A8"/>
                </a:solidFill>
                <a:latin typeface="Proxima Nova Semibold"/>
                <a:ea typeface="Proxima Nova Semibold"/>
                <a:cs typeface="Proxima Nova Semibold"/>
                <a:sym typeface="Proxima Nova Semibold"/>
              </a:defRPr>
            </a:lvl7pPr>
            <a:lvl8pPr lvl="7" rtl="0" algn="l">
              <a:buNone/>
              <a:defRPr>
                <a:solidFill>
                  <a:srgbClr val="0638A8"/>
                </a:solidFill>
                <a:latin typeface="Proxima Nova Semibold"/>
                <a:ea typeface="Proxima Nova Semibold"/>
                <a:cs typeface="Proxima Nova Semibold"/>
                <a:sym typeface="Proxima Nova Semibold"/>
              </a:defRPr>
            </a:lvl8pPr>
            <a:lvl9pPr lvl="8" rtl="0" algn="l">
              <a:buNone/>
              <a:defRPr>
                <a:solidFill>
                  <a:srgbClr val="0638A8"/>
                </a:solidFill>
                <a:latin typeface="Proxima Nova Semibold"/>
                <a:ea typeface="Proxima Nova Semibold"/>
                <a:cs typeface="Proxima Nova Semibold"/>
                <a:sym typeface="Proxima Nova Semibold"/>
              </a:defRPr>
            </a:lvl9pPr>
          </a:lstStyle>
          <a:p>
            <a:pPr indent="0" lvl="0" marL="0" rtl="0" algn="l">
              <a:spcBef>
                <a:spcPts val="0"/>
              </a:spcBef>
              <a:spcAft>
                <a:spcPts val="0"/>
              </a:spcAft>
              <a:buNone/>
            </a:pPr>
            <a:fld id="{00000000-1234-1234-1234-123412341234}" type="slidenum">
              <a:rPr lang="en"/>
              <a:t>‹#›</a:t>
            </a:fld>
            <a:endParaRPr/>
          </a:p>
        </p:txBody>
      </p:sp>
      <p:sp>
        <p:nvSpPr>
          <p:cNvPr id="77" name="Google Shape;77;p13"/>
          <p:cNvSpPr/>
          <p:nvPr>
            <p:ph idx="2" type="pic"/>
          </p:nvPr>
        </p:nvSpPr>
        <p:spPr>
          <a:xfrm>
            <a:off x="0" y="0"/>
            <a:ext cx="9144000" cy="2528700"/>
          </a:xfrm>
          <a:prstGeom prst="rect">
            <a:avLst/>
          </a:prstGeom>
          <a:noFill/>
          <a:ln>
            <a:noFill/>
          </a:ln>
        </p:spPr>
      </p:sp>
      <p:sp>
        <p:nvSpPr>
          <p:cNvPr id="78" name="Google Shape;78;p13"/>
          <p:cNvSpPr/>
          <p:nvPr/>
        </p:nvSpPr>
        <p:spPr>
          <a:xfrm rot="5400000">
            <a:off x="7585300" y="1042350"/>
            <a:ext cx="87300" cy="3060000"/>
          </a:xfrm>
          <a:prstGeom prst="rect">
            <a:avLst/>
          </a:prstGeom>
          <a:solidFill>
            <a:srgbClr val="E5A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rot="5400000">
            <a:off x="4528650" y="935500"/>
            <a:ext cx="86700" cy="3270900"/>
          </a:xfrm>
          <a:prstGeom prst="rect">
            <a:avLst/>
          </a:prstGeom>
          <a:solidFill>
            <a:srgbClr val="005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rot="5400000">
            <a:off x="1474500" y="1044300"/>
            <a:ext cx="86100" cy="3054900"/>
          </a:xfrm>
          <a:prstGeom prst="rect">
            <a:avLst/>
          </a:prstGeom>
          <a:solidFill>
            <a:srgbClr val="063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p:cSld name="CUSTOM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14"/>
          <p:cNvSpPr/>
          <p:nvPr>
            <p:ph idx="2" type="pic"/>
          </p:nvPr>
        </p:nvSpPr>
        <p:spPr>
          <a:xfrm>
            <a:off x="0" y="2234850"/>
            <a:ext cx="2488200" cy="2232600"/>
          </a:xfrm>
          <a:prstGeom prst="rect">
            <a:avLst/>
          </a:prstGeom>
          <a:noFill/>
          <a:ln>
            <a:noFill/>
          </a:ln>
        </p:spPr>
      </p:sp>
      <p:sp>
        <p:nvSpPr>
          <p:cNvPr id="83" name="Google Shape;83;p14"/>
          <p:cNvSpPr/>
          <p:nvPr>
            <p:ph idx="3" type="pic"/>
          </p:nvPr>
        </p:nvSpPr>
        <p:spPr>
          <a:xfrm>
            <a:off x="6655800" y="2234850"/>
            <a:ext cx="2488200" cy="2232600"/>
          </a:xfrm>
          <a:prstGeom prst="rect">
            <a:avLst/>
          </a:prstGeom>
          <a:noFill/>
          <a:ln>
            <a:noFill/>
          </a:ln>
        </p:spPr>
      </p:sp>
      <p:sp>
        <p:nvSpPr>
          <p:cNvPr id="84" name="Google Shape;84;p14"/>
          <p:cNvSpPr/>
          <p:nvPr>
            <p:ph idx="4" type="pic"/>
          </p:nvPr>
        </p:nvSpPr>
        <p:spPr>
          <a:xfrm>
            <a:off x="2589150" y="2234850"/>
            <a:ext cx="3933600" cy="2232600"/>
          </a:xfrm>
          <a:prstGeom prst="rect">
            <a:avLst/>
          </a:prstGeom>
          <a:noFill/>
          <a:ln>
            <a:noFill/>
          </a:ln>
        </p:spPr>
      </p:sp>
      <p:cxnSp>
        <p:nvCxnSpPr>
          <p:cNvPr id="85" name="Google Shape;85;p14"/>
          <p:cNvCxnSpPr/>
          <p:nvPr/>
        </p:nvCxnSpPr>
        <p:spPr>
          <a:xfrm>
            <a:off x="260850" y="4671075"/>
            <a:ext cx="8622300" cy="0"/>
          </a:xfrm>
          <a:prstGeom prst="straightConnector1">
            <a:avLst/>
          </a:prstGeom>
          <a:noFill/>
          <a:ln cap="flat" cmpd="sng" w="9525">
            <a:solidFill>
              <a:srgbClr val="0638A8"/>
            </a:solidFill>
            <a:prstDash val="solid"/>
            <a:round/>
            <a:headEnd len="med" w="med" type="none"/>
            <a:tailEnd len="med" w="med" type="none"/>
          </a:ln>
        </p:spPr>
      </p:cxnSp>
      <p:pic>
        <p:nvPicPr>
          <p:cNvPr id="86" name="Google Shape;86;p14"/>
          <p:cNvPicPr preferRelativeResize="0"/>
          <p:nvPr/>
        </p:nvPicPr>
        <p:blipFill>
          <a:blip r:embed="rId3">
            <a:alphaModFix/>
          </a:blip>
          <a:stretch>
            <a:fillRect/>
          </a:stretch>
        </p:blipFill>
        <p:spPr>
          <a:xfrm>
            <a:off x="7499375" y="4793742"/>
            <a:ext cx="1383777" cy="258800"/>
          </a:xfrm>
          <a:prstGeom prst="rect">
            <a:avLst/>
          </a:prstGeom>
          <a:noFill/>
          <a:ln>
            <a:noFill/>
          </a:ln>
        </p:spPr>
      </p:pic>
      <p:pic>
        <p:nvPicPr>
          <p:cNvPr id="87" name="Google Shape;87;p14"/>
          <p:cNvPicPr preferRelativeResize="0"/>
          <p:nvPr/>
        </p:nvPicPr>
        <p:blipFill rotWithShape="1">
          <a:blip r:embed="rId4">
            <a:alphaModFix/>
          </a:blip>
          <a:srcRect b="0" l="0" r="10" t="0"/>
          <a:stretch/>
        </p:blipFill>
        <p:spPr>
          <a:xfrm>
            <a:off x="7499375" y="4793750"/>
            <a:ext cx="1383777" cy="258800"/>
          </a:xfrm>
          <a:prstGeom prst="rect">
            <a:avLst/>
          </a:prstGeom>
          <a:noFill/>
          <a:ln>
            <a:noFill/>
          </a:ln>
        </p:spPr>
      </p:pic>
      <p:sp>
        <p:nvSpPr>
          <p:cNvPr id="88" name="Google Shape;88;p14"/>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lvl1pPr lvl="0" rtl="0">
              <a:spcBef>
                <a:spcPts val="0"/>
              </a:spcBef>
              <a:spcAft>
                <a:spcPts val="0"/>
              </a:spcAft>
              <a:buClr>
                <a:srgbClr val="0638A8"/>
              </a:buClr>
              <a:buSzPts val="1000"/>
              <a:buFont typeface="Proxima Nova"/>
              <a:buNone/>
              <a:defRPr sz="1000">
                <a:solidFill>
                  <a:srgbClr val="0638A8"/>
                </a:solidFill>
                <a:latin typeface="Proxima Nova"/>
                <a:ea typeface="Proxima Nova"/>
                <a:cs typeface="Proxima Nova"/>
                <a:sym typeface="Proxima Nova"/>
              </a:defRPr>
            </a:lvl1pPr>
            <a:lvl2pPr lvl="1" rtl="0">
              <a:spcBef>
                <a:spcPts val="0"/>
              </a:spcBef>
              <a:spcAft>
                <a:spcPts val="0"/>
              </a:spcAft>
              <a:buClr>
                <a:srgbClr val="0638A8"/>
              </a:buClr>
              <a:buSzPts val="1400"/>
              <a:buNone/>
              <a:defRPr>
                <a:solidFill>
                  <a:srgbClr val="0638A8"/>
                </a:solidFill>
              </a:defRPr>
            </a:lvl2pPr>
            <a:lvl3pPr lvl="2" rtl="0">
              <a:spcBef>
                <a:spcPts val="0"/>
              </a:spcBef>
              <a:spcAft>
                <a:spcPts val="0"/>
              </a:spcAft>
              <a:buClr>
                <a:srgbClr val="0638A8"/>
              </a:buClr>
              <a:buSzPts val="1400"/>
              <a:buNone/>
              <a:defRPr>
                <a:solidFill>
                  <a:srgbClr val="0638A8"/>
                </a:solidFill>
              </a:defRPr>
            </a:lvl3pPr>
            <a:lvl4pPr lvl="3" rtl="0">
              <a:spcBef>
                <a:spcPts val="0"/>
              </a:spcBef>
              <a:spcAft>
                <a:spcPts val="0"/>
              </a:spcAft>
              <a:buClr>
                <a:srgbClr val="0638A8"/>
              </a:buClr>
              <a:buSzPts val="1400"/>
              <a:buNone/>
              <a:defRPr>
                <a:solidFill>
                  <a:srgbClr val="0638A8"/>
                </a:solidFill>
              </a:defRPr>
            </a:lvl4pPr>
            <a:lvl5pPr lvl="4" rtl="0">
              <a:spcBef>
                <a:spcPts val="0"/>
              </a:spcBef>
              <a:spcAft>
                <a:spcPts val="0"/>
              </a:spcAft>
              <a:buClr>
                <a:srgbClr val="0638A8"/>
              </a:buClr>
              <a:buSzPts val="1400"/>
              <a:buNone/>
              <a:defRPr>
                <a:solidFill>
                  <a:srgbClr val="0638A8"/>
                </a:solidFill>
              </a:defRPr>
            </a:lvl5pPr>
            <a:lvl6pPr lvl="5" rtl="0">
              <a:spcBef>
                <a:spcPts val="0"/>
              </a:spcBef>
              <a:spcAft>
                <a:spcPts val="0"/>
              </a:spcAft>
              <a:buClr>
                <a:srgbClr val="0638A8"/>
              </a:buClr>
              <a:buSzPts val="1400"/>
              <a:buNone/>
              <a:defRPr>
                <a:solidFill>
                  <a:srgbClr val="0638A8"/>
                </a:solidFill>
              </a:defRPr>
            </a:lvl6pPr>
            <a:lvl7pPr lvl="6" rtl="0">
              <a:spcBef>
                <a:spcPts val="0"/>
              </a:spcBef>
              <a:spcAft>
                <a:spcPts val="0"/>
              </a:spcAft>
              <a:buClr>
                <a:srgbClr val="0638A8"/>
              </a:buClr>
              <a:buSzPts val="1400"/>
              <a:buNone/>
              <a:defRPr>
                <a:solidFill>
                  <a:srgbClr val="0638A8"/>
                </a:solidFill>
              </a:defRPr>
            </a:lvl7pPr>
            <a:lvl8pPr lvl="7" rtl="0">
              <a:spcBef>
                <a:spcPts val="0"/>
              </a:spcBef>
              <a:spcAft>
                <a:spcPts val="0"/>
              </a:spcAft>
              <a:buClr>
                <a:srgbClr val="0638A8"/>
              </a:buClr>
              <a:buSzPts val="1400"/>
              <a:buNone/>
              <a:defRPr>
                <a:solidFill>
                  <a:srgbClr val="0638A8"/>
                </a:solidFill>
              </a:defRPr>
            </a:lvl8pPr>
            <a:lvl9pPr lvl="8" rtl="0">
              <a:spcBef>
                <a:spcPts val="0"/>
              </a:spcBef>
              <a:spcAft>
                <a:spcPts val="0"/>
              </a:spcAft>
              <a:buClr>
                <a:srgbClr val="0638A8"/>
              </a:buClr>
              <a:buSzPts val="1400"/>
              <a:buNone/>
              <a:defRPr>
                <a:solidFill>
                  <a:srgbClr val="0638A8"/>
                </a:solidFill>
              </a:defRPr>
            </a:lvl9pPr>
          </a:lstStyle>
          <a:p/>
        </p:txBody>
      </p:sp>
      <p:sp>
        <p:nvSpPr>
          <p:cNvPr id="89" name="Google Shape;89;p14"/>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lvl1pPr lvl="0" rtl="0" algn="l">
              <a:buNone/>
              <a:defRPr>
                <a:solidFill>
                  <a:srgbClr val="0638A8"/>
                </a:solidFill>
                <a:latin typeface="Proxima Nova Semibold"/>
                <a:ea typeface="Proxima Nova Semibold"/>
                <a:cs typeface="Proxima Nova Semibold"/>
                <a:sym typeface="Proxima Nova Semibold"/>
              </a:defRPr>
            </a:lvl1pPr>
            <a:lvl2pPr lvl="1" rtl="0" algn="l">
              <a:buNone/>
              <a:defRPr>
                <a:solidFill>
                  <a:srgbClr val="0638A8"/>
                </a:solidFill>
                <a:latin typeface="Proxima Nova Semibold"/>
                <a:ea typeface="Proxima Nova Semibold"/>
                <a:cs typeface="Proxima Nova Semibold"/>
                <a:sym typeface="Proxima Nova Semibold"/>
              </a:defRPr>
            </a:lvl2pPr>
            <a:lvl3pPr lvl="2" rtl="0" algn="l">
              <a:buNone/>
              <a:defRPr>
                <a:solidFill>
                  <a:srgbClr val="0638A8"/>
                </a:solidFill>
                <a:latin typeface="Proxima Nova Semibold"/>
                <a:ea typeface="Proxima Nova Semibold"/>
                <a:cs typeface="Proxima Nova Semibold"/>
                <a:sym typeface="Proxima Nova Semibold"/>
              </a:defRPr>
            </a:lvl3pPr>
            <a:lvl4pPr lvl="3" rtl="0" algn="l">
              <a:buNone/>
              <a:defRPr>
                <a:solidFill>
                  <a:srgbClr val="0638A8"/>
                </a:solidFill>
                <a:latin typeface="Proxima Nova Semibold"/>
                <a:ea typeface="Proxima Nova Semibold"/>
                <a:cs typeface="Proxima Nova Semibold"/>
                <a:sym typeface="Proxima Nova Semibold"/>
              </a:defRPr>
            </a:lvl4pPr>
            <a:lvl5pPr lvl="4" rtl="0" algn="l">
              <a:buNone/>
              <a:defRPr>
                <a:solidFill>
                  <a:srgbClr val="0638A8"/>
                </a:solidFill>
                <a:latin typeface="Proxima Nova Semibold"/>
                <a:ea typeface="Proxima Nova Semibold"/>
                <a:cs typeface="Proxima Nova Semibold"/>
                <a:sym typeface="Proxima Nova Semibold"/>
              </a:defRPr>
            </a:lvl5pPr>
            <a:lvl6pPr lvl="5" rtl="0" algn="l">
              <a:buNone/>
              <a:defRPr>
                <a:solidFill>
                  <a:srgbClr val="0638A8"/>
                </a:solidFill>
                <a:latin typeface="Proxima Nova Semibold"/>
                <a:ea typeface="Proxima Nova Semibold"/>
                <a:cs typeface="Proxima Nova Semibold"/>
                <a:sym typeface="Proxima Nova Semibold"/>
              </a:defRPr>
            </a:lvl6pPr>
            <a:lvl7pPr lvl="6" rtl="0" algn="l">
              <a:buNone/>
              <a:defRPr>
                <a:solidFill>
                  <a:srgbClr val="0638A8"/>
                </a:solidFill>
                <a:latin typeface="Proxima Nova Semibold"/>
                <a:ea typeface="Proxima Nova Semibold"/>
                <a:cs typeface="Proxima Nova Semibold"/>
                <a:sym typeface="Proxima Nova Semibold"/>
              </a:defRPr>
            </a:lvl7pPr>
            <a:lvl8pPr lvl="7" rtl="0" algn="l">
              <a:buNone/>
              <a:defRPr>
                <a:solidFill>
                  <a:srgbClr val="0638A8"/>
                </a:solidFill>
                <a:latin typeface="Proxima Nova Semibold"/>
                <a:ea typeface="Proxima Nova Semibold"/>
                <a:cs typeface="Proxima Nova Semibold"/>
                <a:sym typeface="Proxima Nova Semibold"/>
              </a:defRPr>
            </a:lvl8pPr>
            <a:lvl9pPr lvl="8" rtl="0" algn="l">
              <a:buNone/>
              <a:defRPr>
                <a:solidFill>
                  <a:srgbClr val="0638A8"/>
                </a:solidFill>
                <a:latin typeface="Proxima Nova Semibold"/>
                <a:ea typeface="Proxima Nova Semibold"/>
                <a:cs typeface="Proxima Nova Semibold"/>
                <a:sym typeface="Proxima Nova Semibold"/>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s">
  <p:cSld name="CUSTOM_1_4">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p:nvPr>
            <p:ph idx="2" type="pic"/>
          </p:nvPr>
        </p:nvSpPr>
        <p:spPr>
          <a:xfrm>
            <a:off x="260975" y="1268925"/>
            <a:ext cx="4219800" cy="2881200"/>
          </a:xfrm>
          <a:prstGeom prst="rect">
            <a:avLst/>
          </a:prstGeom>
          <a:noFill/>
          <a:ln>
            <a:noFill/>
          </a:ln>
        </p:spPr>
      </p:sp>
      <p:cxnSp>
        <p:nvCxnSpPr>
          <p:cNvPr id="92" name="Google Shape;92;p15"/>
          <p:cNvCxnSpPr/>
          <p:nvPr/>
        </p:nvCxnSpPr>
        <p:spPr>
          <a:xfrm>
            <a:off x="260850" y="4671075"/>
            <a:ext cx="8622300" cy="0"/>
          </a:xfrm>
          <a:prstGeom prst="straightConnector1">
            <a:avLst/>
          </a:prstGeom>
          <a:noFill/>
          <a:ln cap="flat" cmpd="sng" w="9525">
            <a:solidFill>
              <a:srgbClr val="0638A8"/>
            </a:solidFill>
            <a:prstDash val="solid"/>
            <a:round/>
            <a:headEnd len="med" w="med" type="none"/>
            <a:tailEnd len="med" w="med" type="none"/>
          </a:ln>
        </p:spPr>
      </p:cxnSp>
      <p:pic>
        <p:nvPicPr>
          <p:cNvPr id="93" name="Google Shape;93;p15"/>
          <p:cNvPicPr preferRelativeResize="0"/>
          <p:nvPr/>
        </p:nvPicPr>
        <p:blipFill>
          <a:blip r:embed="rId3">
            <a:alphaModFix/>
          </a:blip>
          <a:stretch>
            <a:fillRect/>
          </a:stretch>
        </p:blipFill>
        <p:spPr>
          <a:xfrm>
            <a:off x="7499375" y="4793742"/>
            <a:ext cx="1383777" cy="258800"/>
          </a:xfrm>
          <a:prstGeom prst="rect">
            <a:avLst/>
          </a:prstGeom>
          <a:noFill/>
          <a:ln>
            <a:noFill/>
          </a:ln>
        </p:spPr>
      </p:pic>
      <p:pic>
        <p:nvPicPr>
          <p:cNvPr id="94" name="Google Shape;94;p15"/>
          <p:cNvPicPr preferRelativeResize="0"/>
          <p:nvPr/>
        </p:nvPicPr>
        <p:blipFill rotWithShape="1">
          <a:blip r:embed="rId4">
            <a:alphaModFix/>
          </a:blip>
          <a:srcRect b="0" l="0" r="10" t="0"/>
          <a:stretch/>
        </p:blipFill>
        <p:spPr>
          <a:xfrm>
            <a:off x="7499375" y="4793750"/>
            <a:ext cx="1383777" cy="258800"/>
          </a:xfrm>
          <a:prstGeom prst="rect">
            <a:avLst/>
          </a:prstGeom>
          <a:noFill/>
          <a:ln>
            <a:noFill/>
          </a:ln>
        </p:spPr>
      </p:pic>
      <p:sp>
        <p:nvSpPr>
          <p:cNvPr id="95" name="Google Shape;95;p15"/>
          <p:cNvSpPr/>
          <p:nvPr>
            <p:ph idx="3" type="pic"/>
          </p:nvPr>
        </p:nvSpPr>
        <p:spPr>
          <a:xfrm>
            <a:off x="4663225" y="1268925"/>
            <a:ext cx="4219800" cy="2881200"/>
          </a:xfrm>
          <a:prstGeom prst="rect">
            <a:avLst/>
          </a:prstGeom>
          <a:noFill/>
          <a:ln>
            <a:noFill/>
          </a:ln>
        </p:spPr>
      </p:sp>
      <p:sp>
        <p:nvSpPr>
          <p:cNvPr id="96" name="Google Shape;96;p15"/>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lvl1pPr lvl="0" rtl="0">
              <a:spcBef>
                <a:spcPts val="0"/>
              </a:spcBef>
              <a:spcAft>
                <a:spcPts val="0"/>
              </a:spcAft>
              <a:buClr>
                <a:srgbClr val="0638A8"/>
              </a:buClr>
              <a:buSzPts val="1000"/>
              <a:buFont typeface="Proxima Nova"/>
              <a:buNone/>
              <a:defRPr sz="1000">
                <a:solidFill>
                  <a:srgbClr val="0638A8"/>
                </a:solidFill>
                <a:latin typeface="Proxima Nova"/>
                <a:ea typeface="Proxima Nova"/>
                <a:cs typeface="Proxima Nova"/>
                <a:sym typeface="Proxima Nova"/>
              </a:defRPr>
            </a:lvl1pPr>
            <a:lvl2pPr lvl="1" rtl="0">
              <a:spcBef>
                <a:spcPts val="0"/>
              </a:spcBef>
              <a:spcAft>
                <a:spcPts val="0"/>
              </a:spcAft>
              <a:buClr>
                <a:srgbClr val="0638A8"/>
              </a:buClr>
              <a:buSzPts val="1400"/>
              <a:buNone/>
              <a:defRPr>
                <a:solidFill>
                  <a:srgbClr val="0638A8"/>
                </a:solidFill>
              </a:defRPr>
            </a:lvl2pPr>
            <a:lvl3pPr lvl="2" rtl="0">
              <a:spcBef>
                <a:spcPts val="0"/>
              </a:spcBef>
              <a:spcAft>
                <a:spcPts val="0"/>
              </a:spcAft>
              <a:buClr>
                <a:srgbClr val="0638A8"/>
              </a:buClr>
              <a:buSzPts val="1400"/>
              <a:buNone/>
              <a:defRPr>
                <a:solidFill>
                  <a:srgbClr val="0638A8"/>
                </a:solidFill>
              </a:defRPr>
            </a:lvl3pPr>
            <a:lvl4pPr lvl="3" rtl="0">
              <a:spcBef>
                <a:spcPts val="0"/>
              </a:spcBef>
              <a:spcAft>
                <a:spcPts val="0"/>
              </a:spcAft>
              <a:buClr>
                <a:srgbClr val="0638A8"/>
              </a:buClr>
              <a:buSzPts val="1400"/>
              <a:buNone/>
              <a:defRPr>
                <a:solidFill>
                  <a:srgbClr val="0638A8"/>
                </a:solidFill>
              </a:defRPr>
            </a:lvl4pPr>
            <a:lvl5pPr lvl="4" rtl="0">
              <a:spcBef>
                <a:spcPts val="0"/>
              </a:spcBef>
              <a:spcAft>
                <a:spcPts val="0"/>
              </a:spcAft>
              <a:buClr>
                <a:srgbClr val="0638A8"/>
              </a:buClr>
              <a:buSzPts val="1400"/>
              <a:buNone/>
              <a:defRPr>
                <a:solidFill>
                  <a:srgbClr val="0638A8"/>
                </a:solidFill>
              </a:defRPr>
            </a:lvl5pPr>
            <a:lvl6pPr lvl="5" rtl="0">
              <a:spcBef>
                <a:spcPts val="0"/>
              </a:spcBef>
              <a:spcAft>
                <a:spcPts val="0"/>
              </a:spcAft>
              <a:buClr>
                <a:srgbClr val="0638A8"/>
              </a:buClr>
              <a:buSzPts val="1400"/>
              <a:buNone/>
              <a:defRPr>
                <a:solidFill>
                  <a:srgbClr val="0638A8"/>
                </a:solidFill>
              </a:defRPr>
            </a:lvl6pPr>
            <a:lvl7pPr lvl="6" rtl="0">
              <a:spcBef>
                <a:spcPts val="0"/>
              </a:spcBef>
              <a:spcAft>
                <a:spcPts val="0"/>
              </a:spcAft>
              <a:buClr>
                <a:srgbClr val="0638A8"/>
              </a:buClr>
              <a:buSzPts val="1400"/>
              <a:buNone/>
              <a:defRPr>
                <a:solidFill>
                  <a:srgbClr val="0638A8"/>
                </a:solidFill>
              </a:defRPr>
            </a:lvl7pPr>
            <a:lvl8pPr lvl="7" rtl="0">
              <a:spcBef>
                <a:spcPts val="0"/>
              </a:spcBef>
              <a:spcAft>
                <a:spcPts val="0"/>
              </a:spcAft>
              <a:buClr>
                <a:srgbClr val="0638A8"/>
              </a:buClr>
              <a:buSzPts val="1400"/>
              <a:buNone/>
              <a:defRPr>
                <a:solidFill>
                  <a:srgbClr val="0638A8"/>
                </a:solidFill>
              </a:defRPr>
            </a:lvl8pPr>
            <a:lvl9pPr lvl="8" rtl="0">
              <a:spcBef>
                <a:spcPts val="0"/>
              </a:spcBef>
              <a:spcAft>
                <a:spcPts val="0"/>
              </a:spcAft>
              <a:buClr>
                <a:srgbClr val="0638A8"/>
              </a:buClr>
              <a:buSzPts val="1400"/>
              <a:buNone/>
              <a:defRPr>
                <a:solidFill>
                  <a:srgbClr val="0638A8"/>
                </a:solidFill>
              </a:defRPr>
            </a:lvl9pPr>
          </a:lstStyle>
          <a:p/>
        </p:txBody>
      </p:sp>
      <p:sp>
        <p:nvSpPr>
          <p:cNvPr id="97" name="Google Shape;97;p15"/>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lvl1pPr lvl="0" rtl="0" algn="l">
              <a:buNone/>
              <a:defRPr>
                <a:solidFill>
                  <a:srgbClr val="0638A8"/>
                </a:solidFill>
                <a:latin typeface="Proxima Nova Semibold"/>
                <a:ea typeface="Proxima Nova Semibold"/>
                <a:cs typeface="Proxima Nova Semibold"/>
                <a:sym typeface="Proxima Nova Semibold"/>
              </a:defRPr>
            </a:lvl1pPr>
            <a:lvl2pPr lvl="1" rtl="0" algn="l">
              <a:buNone/>
              <a:defRPr>
                <a:solidFill>
                  <a:srgbClr val="0638A8"/>
                </a:solidFill>
                <a:latin typeface="Proxima Nova Semibold"/>
                <a:ea typeface="Proxima Nova Semibold"/>
                <a:cs typeface="Proxima Nova Semibold"/>
                <a:sym typeface="Proxima Nova Semibold"/>
              </a:defRPr>
            </a:lvl2pPr>
            <a:lvl3pPr lvl="2" rtl="0" algn="l">
              <a:buNone/>
              <a:defRPr>
                <a:solidFill>
                  <a:srgbClr val="0638A8"/>
                </a:solidFill>
                <a:latin typeface="Proxima Nova Semibold"/>
                <a:ea typeface="Proxima Nova Semibold"/>
                <a:cs typeface="Proxima Nova Semibold"/>
                <a:sym typeface="Proxima Nova Semibold"/>
              </a:defRPr>
            </a:lvl3pPr>
            <a:lvl4pPr lvl="3" rtl="0" algn="l">
              <a:buNone/>
              <a:defRPr>
                <a:solidFill>
                  <a:srgbClr val="0638A8"/>
                </a:solidFill>
                <a:latin typeface="Proxima Nova Semibold"/>
                <a:ea typeface="Proxima Nova Semibold"/>
                <a:cs typeface="Proxima Nova Semibold"/>
                <a:sym typeface="Proxima Nova Semibold"/>
              </a:defRPr>
            </a:lvl4pPr>
            <a:lvl5pPr lvl="4" rtl="0" algn="l">
              <a:buNone/>
              <a:defRPr>
                <a:solidFill>
                  <a:srgbClr val="0638A8"/>
                </a:solidFill>
                <a:latin typeface="Proxima Nova Semibold"/>
                <a:ea typeface="Proxima Nova Semibold"/>
                <a:cs typeface="Proxima Nova Semibold"/>
                <a:sym typeface="Proxima Nova Semibold"/>
              </a:defRPr>
            </a:lvl5pPr>
            <a:lvl6pPr lvl="5" rtl="0" algn="l">
              <a:buNone/>
              <a:defRPr>
                <a:solidFill>
                  <a:srgbClr val="0638A8"/>
                </a:solidFill>
                <a:latin typeface="Proxima Nova Semibold"/>
                <a:ea typeface="Proxima Nova Semibold"/>
                <a:cs typeface="Proxima Nova Semibold"/>
                <a:sym typeface="Proxima Nova Semibold"/>
              </a:defRPr>
            </a:lvl6pPr>
            <a:lvl7pPr lvl="6" rtl="0" algn="l">
              <a:buNone/>
              <a:defRPr>
                <a:solidFill>
                  <a:srgbClr val="0638A8"/>
                </a:solidFill>
                <a:latin typeface="Proxima Nova Semibold"/>
                <a:ea typeface="Proxima Nova Semibold"/>
                <a:cs typeface="Proxima Nova Semibold"/>
                <a:sym typeface="Proxima Nova Semibold"/>
              </a:defRPr>
            </a:lvl7pPr>
            <a:lvl8pPr lvl="7" rtl="0" algn="l">
              <a:buNone/>
              <a:defRPr>
                <a:solidFill>
                  <a:srgbClr val="0638A8"/>
                </a:solidFill>
                <a:latin typeface="Proxima Nova Semibold"/>
                <a:ea typeface="Proxima Nova Semibold"/>
                <a:cs typeface="Proxima Nova Semibold"/>
                <a:sym typeface="Proxima Nova Semibold"/>
              </a:defRPr>
            </a:lvl8pPr>
            <a:lvl9pPr lvl="8" rtl="0" algn="l">
              <a:buNone/>
              <a:defRPr>
                <a:solidFill>
                  <a:srgbClr val="0638A8"/>
                </a:solidFill>
                <a:latin typeface="Proxima Nova Semibold"/>
                <a:ea typeface="Proxima Nova Semibold"/>
                <a:cs typeface="Proxima Nova Semibold"/>
                <a:sym typeface="Proxima Nova Semibold"/>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mages">
  <p:cSld name="CUSTOM_1_3">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16"/>
          <p:cNvSpPr/>
          <p:nvPr>
            <p:ph idx="2" type="pic"/>
          </p:nvPr>
        </p:nvSpPr>
        <p:spPr>
          <a:xfrm>
            <a:off x="6479400" y="2726575"/>
            <a:ext cx="2664600" cy="1793100"/>
          </a:xfrm>
          <a:prstGeom prst="rect">
            <a:avLst/>
          </a:prstGeom>
          <a:noFill/>
          <a:ln>
            <a:noFill/>
          </a:ln>
        </p:spPr>
      </p:sp>
      <p:sp>
        <p:nvSpPr>
          <p:cNvPr id="100" name="Google Shape;100;p16"/>
          <p:cNvSpPr/>
          <p:nvPr>
            <p:ph idx="3" type="pic"/>
          </p:nvPr>
        </p:nvSpPr>
        <p:spPr>
          <a:xfrm>
            <a:off x="2781900" y="2726575"/>
            <a:ext cx="3580200" cy="1793100"/>
          </a:xfrm>
          <a:prstGeom prst="rect">
            <a:avLst/>
          </a:prstGeom>
          <a:noFill/>
          <a:ln>
            <a:noFill/>
          </a:ln>
        </p:spPr>
      </p:sp>
      <p:cxnSp>
        <p:nvCxnSpPr>
          <p:cNvPr id="101" name="Google Shape;101;p16"/>
          <p:cNvCxnSpPr/>
          <p:nvPr/>
        </p:nvCxnSpPr>
        <p:spPr>
          <a:xfrm>
            <a:off x="260850" y="4671075"/>
            <a:ext cx="8622300" cy="0"/>
          </a:xfrm>
          <a:prstGeom prst="straightConnector1">
            <a:avLst/>
          </a:prstGeom>
          <a:noFill/>
          <a:ln cap="flat" cmpd="sng" w="9525">
            <a:solidFill>
              <a:srgbClr val="0638A8"/>
            </a:solidFill>
            <a:prstDash val="solid"/>
            <a:round/>
            <a:headEnd len="med" w="med" type="none"/>
            <a:tailEnd len="med" w="med" type="none"/>
          </a:ln>
        </p:spPr>
      </p:cxnSp>
      <p:pic>
        <p:nvPicPr>
          <p:cNvPr id="102" name="Google Shape;102;p16"/>
          <p:cNvPicPr preferRelativeResize="0"/>
          <p:nvPr/>
        </p:nvPicPr>
        <p:blipFill>
          <a:blip r:embed="rId3">
            <a:alphaModFix/>
          </a:blip>
          <a:stretch>
            <a:fillRect/>
          </a:stretch>
        </p:blipFill>
        <p:spPr>
          <a:xfrm>
            <a:off x="7499375" y="4793742"/>
            <a:ext cx="1383777" cy="258800"/>
          </a:xfrm>
          <a:prstGeom prst="rect">
            <a:avLst/>
          </a:prstGeom>
          <a:noFill/>
          <a:ln>
            <a:noFill/>
          </a:ln>
        </p:spPr>
      </p:pic>
      <p:pic>
        <p:nvPicPr>
          <p:cNvPr id="103" name="Google Shape;103;p16"/>
          <p:cNvPicPr preferRelativeResize="0"/>
          <p:nvPr/>
        </p:nvPicPr>
        <p:blipFill rotWithShape="1">
          <a:blip r:embed="rId4">
            <a:alphaModFix/>
          </a:blip>
          <a:srcRect b="0" l="0" r="10" t="0"/>
          <a:stretch/>
        </p:blipFill>
        <p:spPr>
          <a:xfrm>
            <a:off x="7499375" y="4793750"/>
            <a:ext cx="1383777" cy="258800"/>
          </a:xfrm>
          <a:prstGeom prst="rect">
            <a:avLst/>
          </a:prstGeom>
          <a:noFill/>
          <a:ln>
            <a:noFill/>
          </a:ln>
        </p:spPr>
      </p:pic>
      <p:sp>
        <p:nvSpPr>
          <p:cNvPr id="104" name="Google Shape;104;p16"/>
          <p:cNvSpPr/>
          <p:nvPr>
            <p:ph idx="4" type="pic"/>
          </p:nvPr>
        </p:nvSpPr>
        <p:spPr>
          <a:xfrm>
            <a:off x="0" y="2726425"/>
            <a:ext cx="2664600" cy="1793100"/>
          </a:xfrm>
          <a:prstGeom prst="rect">
            <a:avLst/>
          </a:prstGeom>
          <a:noFill/>
          <a:ln>
            <a:noFill/>
          </a:ln>
        </p:spPr>
      </p:sp>
      <p:sp>
        <p:nvSpPr>
          <p:cNvPr id="105" name="Google Shape;105;p16"/>
          <p:cNvSpPr/>
          <p:nvPr>
            <p:ph idx="5" type="pic"/>
          </p:nvPr>
        </p:nvSpPr>
        <p:spPr>
          <a:xfrm>
            <a:off x="6479400" y="834975"/>
            <a:ext cx="2664600" cy="1793100"/>
          </a:xfrm>
          <a:prstGeom prst="rect">
            <a:avLst/>
          </a:prstGeom>
          <a:noFill/>
          <a:ln>
            <a:noFill/>
          </a:ln>
        </p:spPr>
      </p:sp>
      <p:sp>
        <p:nvSpPr>
          <p:cNvPr id="106" name="Google Shape;106;p16"/>
          <p:cNvSpPr/>
          <p:nvPr>
            <p:ph idx="6" type="pic"/>
          </p:nvPr>
        </p:nvSpPr>
        <p:spPr>
          <a:xfrm>
            <a:off x="2781900" y="834975"/>
            <a:ext cx="3580200" cy="1793100"/>
          </a:xfrm>
          <a:prstGeom prst="rect">
            <a:avLst/>
          </a:prstGeom>
          <a:noFill/>
          <a:ln>
            <a:noFill/>
          </a:ln>
        </p:spPr>
      </p:sp>
      <p:sp>
        <p:nvSpPr>
          <p:cNvPr id="107" name="Google Shape;107;p16"/>
          <p:cNvSpPr/>
          <p:nvPr>
            <p:ph idx="7" type="pic"/>
          </p:nvPr>
        </p:nvSpPr>
        <p:spPr>
          <a:xfrm>
            <a:off x="0" y="834825"/>
            <a:ext cx="2664600" cy="1793100"/>
          </a:xfrm>
          <a:prstGeom prst="rect">
            <a:avLst/>
          </a:prstGeom>
          <a:noFill/>
          <a:ln>
            <a:noFill/>
          </a:ln>
        </p:spPr>
      </p:sp>
      <p:sp>
        <p:nvSpPr>
          <p:cNvPr id="108" name="Google Shape;108;p16"/>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lvl1pPr lvl="0" rtl="0">
              <a:spcBef>
                <a:spcPts val="0"/>
              </a:spcBef>
              <a:spcAft>
                <a:spcPts val="0"/>
              </a:spcAft>
              <a:buClr>
                <a:srgbClr val="0638A8"/>
              </a:buClr>
              <a:buSzPts val="1000"/>
              <a:buFont typeface="Proxima Nova"/>
              <a:buNone/>
              <a:defRPr sz="1000">
                <a:solidFill>
                  <a:srgbClr val="0638A8"/>
                </a:solidFill>
                <a:latin typeface="Proxima Nova"/>
                <a:ea typeface="Proxima Nova"/>
                <a:cs typeface="Proxima Nova"/>
                <a:sym typeface="Proxima Nova"/>
              </a:defRPr>
            </a:lvl1pPr>
            <a:lvl2pPr lvl="1" rtl="0">
              <a:spcBef>
                <a:spcPts val="0"/>
              </a:spcBef>
              <a:spcAft>
                <a:spcPts val="0"/>
              </a:spcAft>
              <a:buClr>
                <a:srgbClr val="0638A8"/>
              </a:buClr>
              <a:buSzPts val="1400"/>
              <a:buNone/>
              <a:defRPr>
                <a:solidFill>
                  <a:srgbClr val="0638A8"/>
                </a:solidFill>
              </a:defRPr>
            </a:lvl2pPr>
            <a:lvl3pPr lvl="2" rtl="0">
              <a:spcBef>
                <a:spcPts val="0"/>
              </a:spcBef>
              <a:spcAft>
                <a:spcPts val="0"/>
              </a:spcAft>
              <a:buClr>
                <a:srgbClr val="0638A8"/>
              </a:buClr>
              <a:buSzPts val="1400"/>
              <a:buNone/>
              <a:defRPr>
                <a:solidFill>
                  <a:srgbClr val="0638A8"/>
                </a:solidFill>
              </a:defRPr>
            </a:lvl3pPr>
            <a:lvl4pPr lvl="3" rtl="0">
              <a:spcBef>
                <a:spcPts val="0"/>
              </a:spcBef>
              <a:spcAft>
                <a:spcPts val="0"/>
              </a:spcAft>
              <a:buClr>
                <a:srgbClr val="0638A8"/>
              </a:buClr>
              <a:buSzPts val="1400"/>
              <a:buNone/>
              <a:defRPr>
                <a:solidFill>
                  <a:srgbClr val="0638A8"/>
                </a:solidFill>
              </a:defRPr>
            </a:lvl4pPr>
            <a:lvl5pPr lvl="4" rtl="0">
              <a:spcBef>
                <a:spcPts val="0"/>
              </a:spcBef>
              <a:spcAft>
                <a:spcPts val="0"/>
              </a:spcAft>
              <a:buClr>
                <a:srgbClr val="0638A8"/>
              </a:buClr>
              <a:buSzPts val="1400"/>
              <a:buNone/>
              <a:defRPr>
                <a:solidFill>
                  <a:srgbClr val="0638A8"/>
                </a:solidFill>
              </a:defRPr>
            </a:lvl5pPr>
            <a:lvl6pPr lvl="5" rtl="0">
              <a:spcBef>
                <a:spcPts val="0"/>
              </a:spcBef>
              <a:spcAft>
                <a:spcPts val="0"/>
              </a:spcAft>
              <a:buClr>
                <a:srgbClr val="0638A8"/>
              </a:buClr>
              <a:buSzPts val="1400"/>
              <a:buNone/>
              <a:defRPr>
                <a:solidFill>
                  <a:srgbClr val="0638A8"/>
                </a:solidFill>
              </a:defRPr>
            </a:lvl6pPr>
            <a:lvl7pPr lvl="6" rtl="0">
              <a:spcBef>
                <a:spcPts val="0"/>
              </a:spcBef>
              <a:spcAft>
                <a:spcPts val="0"/>
              </a:spcAft>
              <a:buClr>
                <a:srgbClr val="0638A8"/>
              </a:buClr>
              <a:buSzPts val="1400"/>
              <a:buNone/>
              <a:defRPr>
                <a:solidFill>
                  <a:srgbClr val="0638A8"/>
                </a:solidFill>
              </a:defRPr>
            </a:lvl7pPr>
            <a:lvl8pPr lvl="7" rtl="0">
              <a:spcBef>
                <a:spcPts val="0"/>
              </a:spcBef>
              <a:spcAft>
                <a:spcPts val="0"/>
              </a:spcAft>
              <a:buClr>
                <a:srgbClr val="0638A8"/>
              </a:buClr>
              <a:buSzPts val="1400"/>
              <a:buNone/>
              <a:defRPr>
                <a:solidFill>
                  <a:srgbClr val="0638A8"/>
                </a:solidFill>
              </a:defRPr>
            </a:lvl8pPr>
            <a:lvl9pPr lvl="8" rtl="0">
              <a:spcBef>
                <a:spcPts val="0"/>
              </a:spcBef>
              <a:spcAft>
                <a:spcPts val="0"/>
              </a:spcAft>
              <a:buClr>
                <a:srgbClr val="0638A8"/>
              </a:buClr>
              <a:buSzPts val="1400"/>
              <a:buNone/>
              <a:defRPr>
                <a:solidFill>
                  <a:srgbClr val="0638A8"/>
                </a:solidFill>
              </a:defRPr>
            </a:lvl9pPr>
          </a:lstStyle>
          <a:p/>
        </p:txBody>
      </p:sp>
      <p:sp>
        <p:nvSpPr>
          <p:cNvPr id="109" name="Google Shape;109;p16"/>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lvl1pPr lvl="0" rtl="0" algn="l">
              <a:buNone/>
              <a:defRPr>
                <a:solidFill>
                  <a:srgbClr val="0638A8"/>
                </a:solidFill>
                <a:latin typeface="Proxima Nova Semibold"/>
                <a:ea typeface="Proxima Nova Semibold"/>
                <a:cs typeface="Proxima Nova Semibold"/>
                <a:sym typeface="Proxima Nova Semibold"/>
              </a:defRPr>
            </a:lvl1pPr>
            <a:lvl2pPr lvl="1" rtl="0" algn="l">
              <a:buNone/>
              <a:defRPr>
                <a:solidFill>
                  <a:srgbClr val="0638A8"/>
                </a:solidFill>
                <a:latin typeface="Proxima Nova Semibold"/>
                <a:ea typeface="Proxima Nova Semibold"/>
                <a:cs typeface="Proxima Nova Semibold"/>
                <a:sym typeface="Proxima Nova Semibold"/>
              </a:defRPr>
            </a:lvl2pPr>
            <a:lvl3pPr lvl="2" rtl="0" algn="l">
              <a:buNone/>
              <a:defRPr>
                <a:solidFill>
                  <a:srgbClr val="0638A8"/>
                </a:solidFill>
                <a:latin typeface="Proxima Nova Semibold"/>
                <a:ea typeface="Proxima Nova Semibold"/>
                <a:cs typeface="Proxima Nova Semibold"/>
                <a:sym typeface="Proxima Nova Semibold"/>
              </a:defRPr>
            </a:lvl3pPr>
            <a:lvl4pPr lvl="3" rtl="0" algn="l">
              <a:buNone/>
              <a:defRPr>
                <a:solidFill>
                  <a:srgbClr val="0638A8"/>
                </a:solidFill>
                <a:latin typeface="Proxima Nova Semibold"/>
                <a:ea typeface="Proxima Nova Semibold"/>
                <a:cs typeface="Proxima Nova Semibold"/>
                <a:sym typeface="Proxima Nova Semibold"/>
              </a:defRPr>
            </a:lvl4pPr>
            <a:lvl5pPr lvl="4" rtl="0" algn="l">
              <a:buNone/>
              <a:defRPr>
                <a:solidFill>
                  <a:srgbClr val="0638A8"/>
                </a:solidFill>
                <a:latin typeface="Proxima Nova Semibold"/>
                <a:ea typeface="Proxima Nova Semibold"/>
                <a:cs typeface="Proxima Nova Semibold"/>
                <a:sym typeface="Proxima Nova Semibold"/>
              </a:defRPr>
            </a:lvl5pPr>
            <a:lvl6pPr lvl="5" rtl="0" algn="l">
              <a:buNone/>
              <a:defRPr>
                <a:solidFill>
                  <a:srgbClr val="0638A8"/>
                </a:solidFill>
                <a:latin typeface="Proxima Nova Semibold"/>
                <a:ea typeface="Proxima Nova Semibold"/>
                <a:cs typeface="Proxima Nova Semibold"/>
                <a:sym typeface="Proxima Nova Semibold"/>
              </a:defRPr>
            </a:lvl6pPr>
            <a:lvl7pPr lvl="6" rtl="0" algn="l">
              <a:buNone/>
              <a:defRPr>
                <a:solidFill>
                  <a:srgbClr val="0638A8"/>
                </a:solidFill>
                <a:latin typeface="Proxima Nova Semibold"/>
                <a:ea typeface="Proxima Nova Semibold"/>
                <a:cs typeface="Proxima Nova Semibold"/>
                <a:sym typeface="Proxima Nova Semibold"/>
              </a:defRPr>
            </a:lvl7pPr>
            <a:lvl8pPr lvl="7" rtl="0" algn="l">
              <a:buNone/>
              <a:defRPr>
                <a:solidFill>
                  <a:srgbClr val="0638A8"/>
                </a:solidFill>
                <a:latin typeface="Proxima Nova Semibold"/>
                <a:ea typeface="Proxima Nova Semibold"/>
                <a:cs typeface="Proxima Nova Semibold"/>
                <a:sym typeface="Proxima Nova Semibold"/>
              </a:defRPr>
            </a:lvl8pPr>
            <a:lvl9pPr lvl="8" rtl="0" algn="l">
              <a:buNone/>
              <a:defRPr>
                <a:solidFill>
                  <a:srgbClr val="0638A8"/>
                </a:solidFill>
                <a:latin typeface="Proxima Nova Semibold"/>
                <a:ea typeface="Proxima Nova Semibold"/>
                <a:cs typeface="Proxima Nova Semibold"/>
                <a:sym typeface="Proxima Nova Semibold"/>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mages">
  <p:cSld name="CUSTOM_1_2">
    <p:bg>
      <p:bgPr>
        <a:blipFill>
          <a:blip r:embed="rId2">
            <a:alphaModFix/>
          </a:blip>
          <a:stretch>
            <a:fillRect/>
          </a:stretch>
        </a:blipFill>
      </p:bgPr>
    </p:bg>
    <p:spTree>
      <p:nvGrpSpPr>
        <p:cNvPr id="110" name="Shape 110"/>
        <p:cNvGrpSpPr/>
        <p:nvPr/>
      </p:nvGrpSpPr>
      <p:grpSpPr>
        <a:xfrm>
          <a:off x="0" y="0"/>
          <a:ext cx="0" cy="0"/>
          <a:chOff x="0" y="0"/>
          <a:chExt cx="0" cy="0"/>
        </a:xfrm>
      </p:grpSpPr>
      <p:cxnSp>
        <p:nvCxnSpPr>
          <p:cNvPr id="111" name="Google Shape;111;p17"/>
          <p:cNvCxnSpPr/>
          <p:nvPr/>
        </p:nvCxnSpPr>
        <p:spPr>
          <a:xfrm>
            <a:off x="260850" y="4671075"/>
            <a:ext cx="8622300" cy="0"/>
          </a:xfrm>
          <a:prstGeom prst="straightConnector1">
            <a:avLst/>
          </a:prstGeom>
          <a:noFill/>
          <a:ln cap="flat" cmpd="sng" w="9525">
            <a:solidFill>
              <a:srgbClr val="0638A8"/>
            </a:solidFill>
            <a:prstDash val="solid"/>
            <a:round/>
            <a:headEnd len="med" w="med" type="none"/>
            <a:tailEnd len="med" w="med" type="none"/>
          </a:ln>
        </p:spPr>
      </p:cxnSp>
      <p:pic>
        <p:nvPicPr>
          <p:cNvPr id="112" name="Google Shape;112;p17"/>
          <p:cNvPicPr preferRelativeResize="0"/>
          <p:nvPr/>
        </p:nvPicPr>
        <p:blipFill>
          <a:blip r:embed="rId3">
            <a:alphaModFix/>
          </a:blip>
          <a:stretch>
            <a:fillRect/>
          </a:stretch>
        </p:blipFill>
        <p:spPr>
          <a:xfrm>
            <a:off x="7499375" y="4793742"/>
            <a:ext cx="1383777" cy="258800"/>
          </a:xfrm>
          <a:prstGeom prst="rect">
            <a:avLst/>
          </a:prstGeom>
          <a:noFill/>
          <a:ln>
            <a:noFill/>
          </a:ln>
        </p:spPr>
      </p:pic>
      <p:pic>
        <p:nvPicPr>
          <p:cNvPr id="113" name="Google Shape;113;p17"/>
          <p:cNvPicPr preferRelativeResize="0"/>
          <p:nvPr/>
        </p:nvPicPr>
        <p:blipFill rotWithShape="1">
          <a:blip r:embed="rId4">
            <a:alphaModFix/>
          </a:blip>
          <a:srcRect b="0" l="0" r="10" t="0"/>
          <a:stretch/>
        </p:blipFill>
        <p:spPr>
          <a:xfrm>
            <a:off x="7499375" y="4793750"/>
            <a:ext cx="1383777" cy="258800"/>
          </a:xfrm>
          <a:prstGeom prst="rect">
            <a:avLst/>
          </a:prstGeom>
          <a:noFill/>
          <a:ln>
            <a:noFill/>
          </a:ln>
        </p:spPr>
      </p:pic>
      <p:sp>
        <p:nvSpPr>
          <p:cNvPr id="114" name="Google Shape;114;p17"/>
          <p:cNvSpPr/>
          <p:nvPr>
            <p:ph idx="2" type="pic"/>
          </p:nvPr>
        </p:nvSpPr>
        <p:spPr>
          <a:xfrm>
            <a:off x="260875" y="834825"/>
            <a:ext cx="2799300" cy="1790100"/>
          </a:xfrm>
          <a:prstGeom prst="rect">
            <a:avLst/>
          </a:prstGeom>
          <a:noFill/>
          <a:ln>
            <a:noFill/>
          </a:ln>
        </p:spPr>
      </p:sp>
      <p:sp>
        <p:nvSpPr>
          <p:cNvPr id="115" name="Google Shape;115;p17"/>
          <p:cNvSpPr/>
          <p:nvPr>
            <p:ph idx="3" type="pic"/>
          </p:nvPr>
        </p:nvSpPr>
        <p:spPr>
          <a:xfrm>
            <a:off x="260875" y="2722675"/>
            <a:ext cx="2799300" cy="1790100"/>
          </a:xfrm>
          <a:prstGeom prst="rect">
            <a:avLst/>
          </a:prstGeom>
          <a:noFill/>
          <a:ln>
            <a:noFill/>
          </a:ln>
        </p:spPr>
      </p:sp>
      <p:sp>
        <p:nvSpPr>
          <p:cNvPr id="116" name="Google Shape;116;p17"/>
          <p:cNvSpPr/>
          <p:nvPr>
            <p:ph idx="4" type="pic"/>
          </p:nvPr>
        </p:nvSpPr>
        <p:spPr>
          <a:xfrm>
            <a:off x="3172393" y="834825"/>
            <a:ext cx="2799300" cy="1790100"/>
          </a:xfrm>
          <a:prstGeom prst="rect">
            <a:avLst/>
          </a:prstGeom>
          <a:noFill/>
          <a:ln>
            <a:noFill/>
          </a:ln>
        </p:spPr>
      </p:sp>
      <p:sp>
        <p:nvSpPr>
          <p:cNvPr id="117" name="Google Shape;117;p17"/>
          <p:cNvSpPr/>
          <p:nvPr>
            <p:ph idx="5" type="pic"/>
          </p:nvPr>
        </p:nvSpPr>
        <p:spPr>
          <a:xfrm>
            <a:off x="3172393" y="2722675"/>
            <a:ext cx="2799300" cy="1790100"/>
          </a:xfrm>
          <a:prstGeom prst="rect">
            <a:avLst/>
          </a:prstGeom>
          <a:noFill/>
          <a:ln>
            <a:noFill/>
          </a:ln>
        </p:spPr>
      </p:sp>
      <p:sp>
        <p:nvSpPr>
          <p:cNvPr id="118" name="Google Shape;118;p17"/>
          <p:cNvSpPr/>
          <p:nvPr>
            <p:ph idx="6" type="pic"/>
          </p:nvPr>
        </p:nvSpPr>
        <p:spPr>
          <a:xfrm>
            <a:off x="6083911" y="834825"/>
            <a:ext cx="2799300" cy="1790100"/>
          </a:xfrm>
          <a:prstGeom prst="rect">
            <a:avLst/>
          </a:prstGeom>
          <a:noFill/>
          <a:ln>
            <a:noFill/>
          </a:ln>
        </p:spPr>
      </p:sp>
      <p:sp>
        <p:nvSpPr>
          <p:cNvPr id="119" name="Google Shape;119;p17"/>
          <p:cNvSpPr/>
          <p:nvPr>
            <p:ph idx="7" type="pic"/>
          </p:nvPr>
        </p:nvSpPr>
        <p:spPr>
          <a:xfrm>
            <a:off x="6083911" y="2722675"/>
            <a:ext cx="2799300" cy="1790100"/>
          </a:xfrm>
          <a:prstGeom prst="rect">
            <a:avLst/>
          </a:prstGeom>
          <a:noFill/>
          <a:ln>
            <a:noFill/>
          </a:ln>
        </p:spPr>
      </p:sp>
      <p:sp>
        <p:nvSpPr>
          <p:cNvPr id="120" name="Google Shape;120;p17"/>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lvl1pPr lvl="0" rtl="0">
              <a:spcBef>
                <a:spcPts val="0"/>
              </a:spcBef>
              <a:spcAft>
                <a:spcPts val="0"/>
              </a:spcAft>
              <a:buClr>
                <a:srgbClr val="0638A8"/>
              </a:buClr>
              <a:buSzPts val="1000"/>
              <a:buFont typeface="Proxima Nova"/>
              <a:buNone/>
              <a:defRPr sz="1000">
                <a:solidFill>
                  <a:srgbClr val="0638A8"/>
                </a:solidFill>
                <a:latin typeface="Proxima Nova"/>
                <a:ea typeface="Proxima Nova"/>
                <a:cs typeface="Proxima Nova"/>
                <a:sym typeface="Proxima Nova"/>
              </a:defRPr>
            </a:lvl1pPr>
            <a:lvl2pPr lvl="1" rtl="0">
              <a:spcBef>
                <a:spcPts val="0"/>
              </a:spcBef>
              <a:spcAft>
                <a:spcPts val="0"/>
              </a:spcAft>
              <a:buClr>
                <a:srgbClr val="0638A8"/>
              </a:buClr>
              <a:buSzPts val="1400"/>
              <a:buNone/>
              <a:defRPr>
                <a:solidFill>
                  <a:srgbClr val="0638A8"/>
                </a:solidFill>
              </a:defRPr>
            </a:lvl2pPr>
            <a:lvl3pPr lvl="2" rtl="0">
              <a:spcBef>
                <a:spcPts val="0"/>
              </a:spcBef>
              <a:spcAft>
                <a:spcPts val="0"/>
              </a:spcAft>
              <a:buClr>
                <a:srgbClr val="0638A8"/>
              </a:buClr>
              <a:buSzPts val="1400"/>
              <a:buNone/>
              <a:defRPr>
                <a:solidFill>
                  <a:srgbClr val="0638A8"/>
                </a:solidFill>
              </a:defRPr>
            </a:lvl3pPr>
            <a:lvl4pPr lvl="3" rtl="0">
              <a:spcBef>
                <a:spcPts val="0"/>
              </a:spcBef>
              <a:spcAft>
                <a:spcPts val="0"/>
              </a:spcAft>
              <a:buClr>
                <a:srgbClr val="0638A8"/>
              </a:buClr>
              <a:buSzPts val="1400"/>
              <a:buNone/>
              <a:defRPr>
                <a:solidFill>
                  <a:srgbClr val="0638A8"/>
                </a:solidFill>
              </a:defRPr>
            </a:lvl4pPr>
            <a:lvl5pPr lvl="4" rtl="0">
              <a:spcBef>
                <a:spcPts val="0"/>
              </a:spcBef>
              <a:spcAft>
                <a:spcPts val="0"/>
              </a:spcAft>
              <a:buClr>
                <a:srgbClr val="0638A8"/>
              </a:buClr>
              <a:buSzPts val="1400"/>
              <a:buNone/>
              <a:defRPr>
                <a:solidFill>
                  <a:srgbClr val="0638A8"/>
                </a:solidFill>
              </a:defRPr>
            </a:lvl5pPr>
            <a:lvl6pPr lvl="5" rtl="0">
              <a:spcBef>
                <a:spcPts val="0"/>
              </a:spcBef>
              <a:spcAft>
                <a:spcPts val="0"/>
              </a:spcAft>
              <a:buClr>
                <a:srgbClr val="0638A8"/>
              </a:buClr>
              <a:buSzPts val="1400"/>
              <a:buNone/>
              <a:defRPr>
                <a:solidFill>
                  <a:srgbClr val="0638A8"/>
                </a:solidFill>
              </a:defRPr>
            </a:lvl6pPr>
            <a:lvl7pPr lvl="6" rtl="0">
              <a:spcBef>
                <a:spcPts val="0"/>
              </a:spcBef>
              <a:spcAft>
                <a:spcPts val="0"/>
              </a:spcAft>
              <a:buClr>
                <a:srgbClr val="0638A8"/>
              </a:buClr>
              <a:buSzPts val="1400"/>
              <a:buNone/>
              <a:defRPr>
                <a:solidFill>
                  <a:srgbClr val="0638A8"/>
                </a:solidFill>
              </a:defRPr>
            </a:lvl7pPr>
            <a:lvl8pPr lvl="7" rtl="0">
              <a:spcBef>
                <a:spcPts val="0"/>
              </a:spcBef>
              <a:spcAft>
                <a:spcPts val="0"/>
              </a:spcAft>
              <a:buClr>
                <a:srgbClr val="0638A8"/>
              </a:buClr>
              <a:buSzPts val="1400"/>
              <a:buNone/>
              <a:defRPr>
                <a:solidFill>
                  <a:srgbClr val="0638A8"/>
                </a:solidFill>
              </a:defRPr>
            </a:lvl8pPr>
            <a:lvl9pPr lvl="8" rtl="0">
              <a:spcBef>
                <a:spcPts val="0"/>
              </a:spcBef>
              <a:spcAft>
                <a:spcPts val="0"/>
              </a:spcAft>
              <a:buClr>
                <a:srgbClr val="0638A8"/>
              </a:buClr>
              <a:buSzPts val="1400"/>
              <a:buNone/>
              <a:defRPr>
                <a:solidFill>
                  <a:srgbClr val="0638A8"/>
                </a:solidFill>
              </a:defRPr>
            </a:lvl9pPr>
          </a:lstStyle>
          <a:p/>
        </p:txBody>
      </p:sp>
      <p:sp>
        <p:nvSpPr>
          <p:cNvPr id="121" name="Google Shape;121;p17"/>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lvl1pPr lvl="0" rtl="0" algn="l">
              <a:buNone/>
              <a:defRPr>
                <a:solidFill>
                  <a:srgbClr val="0638A8"/>
                </a:solidFill>
                <a:latin typeface="Proxima Nova Semibold"/>
                <a:ea typeface="Proxima Nova Semibold"/>
                <a:cs typeface="Proxima Nova Semibold"/>
                <a:sym typeface="Proxima Nova Semibold"/>
              </a:defRPr>
            </a:lvl1pPr>
            <a:lvl2pPr lvl="1" rtl="0" algn="l">
              <a:buNone/>
              <a:defRPr>
                <a:solidFill>
                  <a:srgbClr val="0638A8"/>
                </a:solidFill>
                <a:latin typeface="Proxima Nova Semibold"/>
                <a:ea typeface="Proxima Nova Semibold"/>
                <a:cs typeface="Proxima Nova Semibold"/>
                <a:sym typeface="Proxima Nova Semibold"/>
              </a:defRPr>
            </a:lvl2pPr>
            <a:lvl3pPr lvl="2" rtl="0" algn="l">
              <a:buNone/>
              <a:defRPr>
                <a:solidFill>
                  <a:srgbClr val="0638A8"/>
                </a:solidFill>
                <a:latin typeface="Proxima Nova Semibold"/>
                <a:ea typeface="Proxima Nova Semibold"/>
                <a:cs typeface="Proxima Nova Semibold"/>
                <a:sym typeface="Proxima Nova Semibold"/>
              </a:defRPr>
            </a:lvl3pPr>
            <a:lvl4pPr lvl="3" rtl="0" algn="l">
              <a:buNone/>
              <a:defRPr>
                <a:solidFill>
                  <a:srgbClr val="0638A8"/>
                </a:solidFill>
                <a:latin typeface="Proxima Nova Semibold"/>
                <a:ea typeface="Proxima Nova Semibold"/>
                <a:cs typeface="Proxima Nova Semibold"/>
                <a:sym typeface="Proxima Nova Semibold"/>
              </a:defRPr>
            </a:lvl4pPr>
            <a:lvl5pPr lvl="4" rtl="0" algn="l">
              <a:buNone/>
              <a:defRPr>
                <a:solidFill>
                  <a:srgbClr val="0638A8"/>
                </a:solidFill>
                <a:latin typeface="Proxima Nova Semibold"/>
                <a:ea typeface="Proxima Nova Semibold"/>
                <a:cs typeface="Proxima Nova Semibold"/>
                <a:sym typeface="Proxima Nova Semibold"/>
              </a:defRPr>
            </a:lvl5pPr>
            <a:lvl6pPr lvl="5" rtl="0" algn="l">
              <a:buNone/>
              <a:defRPr>
                <a:solidFill>
                  <a:srgbClr val="0638A8"/>
                </a:solidFill>
                <a:latin typeface="Proxima Nova Semibold"/>
                <a:ea typeface="Proxima Nova Semibold"/>
                <a:cs typeface="Proxima Nova Semibold"/>
                <a:sym typeface="Proxima Nova Semibold"/>
              </a:defRPr>
            </a:lvl6pPr>
            <a:lvl7pPr lvl="6" rtl="0" algn="l">
              <a:buNone/>
              <a:defRPr>
                <a:solidFill>
                  <a:srgbClr val="0638A8"/>
                </a:solidFill>
                <a:latin typeface="Proxima Nova Semibold"/>
                <a:ea typeface="Proxima Nova Semibold"/>
                <a:cs typeface="Proxima Nova Semibold"/>
                <a:sym typeface="Proxima Nova Semibold"/>
              </a:defRPr>
            </a:lvl7pPr>
            <a:lvl8pPr lvl="7" rtl="0" algn="l">
              <a:buNone/>
              <a:defRPr>
                <a:solidFill>
                  <a:srgbClr val="0638A8"/>
                </a:solidFill>
                <a:latin typeface="Proxima Nova Semibold"/>
                <a:ea typeface="Proxima Nova Semibold"/>
                <a:cs typeface="Proxima Nova Semibold"/>
                <a:sym typeface="Proxima Nova Semibold"/>
              </a:defRPr>
            </a:lvl8pPr>
            <a:lvl9pPr lvl="8" rtl="0" algn="l">
              <a:buNone/>
              <a:defRPr>
                <a:solidFill>
                  <a:srgbClr val="0638A8"/>
                </a:solidFill>
                <a:latin typeface="Proxima Nova Semibold"/>
                <a:ea typeface="Proxima Nova Semibold"/>
                <a:cs typeface="Proxima Nova Semibold"/>
                <a:sym typeface="Proxima Nova Semibold"/>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Right">
  <p:cSld name="TITLE_AND_TWO_COLUMNS_1">
    <p:bg>
      <p:bgPr>
        <a:blipFill>
          <a:blip r:embed="rId2">
            <a:alphaModFix/>
          </a:blip>
          <a:stretch>
            <a:fillRect/>
          </a:stretch>
        </a:blipFill>
      </p:bgPr>
    </p:bg>
    <p:spTree>
      <p:nvGrpSpPr>
        <p:cNvPr id="122" name="Shape 122"/>
        <p:cNvGrpSpPr/>
        <p:nvPr/>
      </p:nvGrpSpPr>
      <p:grpSpPr>
        <a:xfrm>
          <a:off x="0" y="0"/>
          <a:ext cx="0" cy="0"/>
          <a:chOff x="0" y="0"/>
          <a:chExt cx="0" cy="0"/>
        </a:xfrm>
      </p:grpSpPr>
      <p:cxnSp>
        <p:nvCxnSpPr>
          <p:cNvPr id="123" name="Google Shape;123;p18"/>
          <p:cNvCxnSpPr/>
          <p:nvPr/>
        </p:nvCxnSpPr>
        <p:spPr>
          <a:xfrm>
            <a:off x="260850" y="4671075"/>
            <a:ext cx="8622300" cy="0"/>
          </a:xfrm>
          <a:prstGeom prst="straightConnector1">
            <a:avLst/>
          </a:prstGeom>
          <a:noFill/>
          <a:ln cap="flat" cmpd="sng" w="9525">
            <a:solidFill>
              <a:srgbClr val="0638A8"/>
            </a:solidFill>
            <a:prstDash val="solid"/>
            <a:round/>
            <a:headEnd len="med" w="med" type="none"/>
            <a:tailEnd len="med" w="med" type="none"/>
          </a:ln>
        </p:spPr>
      </p:cxnSp>
      <p:pic>
        <p:nvPicPr>
          <p:cNvPr id="124" name="Google Shape;124;p18"/>
          <p:cNvPicPr preferRelativeResize="0"/>
          <p:nvPr/>
        </p:nvPicPr>
        <p:blipFill>
          <a:blip r:embed="rId3">
            <a:alphaModFix/>
          </a:blip>
          <a:stretch>
            <a:fillRect/>
          </a:stretch>
        </p:blipFill>
        <p:spPr>
          <a:xfrm>
            <a:off x="7499375" y="4793742"/>
            <a:ext cx="1383777" cy="258800"/>
          </a:xfrm>
          <a:prstGeom prst="rect">
            <a:avLst/>
          </a:prstGeom>
          <a:noFill/>
          <a:ln>
            <a:noFill/>
          </a:ln>
        </p:spPr>
      </p:pic>
      <p:pic>
        <p:nvPicPr>
          <p:cNvPr id="125" name="Google Shape;125;p18"/>
          <p:cNvPicPr preferRelativeResize="0"/>
          <p:nvPr/>
        </p:nvPicPr>
        <p:blipFill rotWithShape="1">
          <a:blip r:embed="rId4">
            <a:alphaModFix/>
          </a:blip>
          <a:srcRect b="0" l="0" r="10" t="0"/>
          <a:stretch/>
        </p:blipFill>
        <p:spPr>
          <a:xfrm>
            <a:off x="7499375" y="4793750"/>
            <a:ext cx="1383777" cy="258800"/>
          </a:xfrm>
          <a:prstGeom prst="rect">
            <a:avLst/>
          </a:prstGeom>
          <a:noFill/>
          <a:ln>
            <a:noFill/>
          </a:ln>
        </p:spPr>
      </p:pic>
      <p:sp>
        <p:nvSpPr>
          <p:cNvPr id="126" name="Google Shape;126;p18"/>
          <p:cNvSpPr/>
          <p:nvPr>
            <p:ph idx="2" type="pic"/>
          </p:nvPr>
        </p:nvSpPr>
        <p:spPr>
          <a:xfrm>
            <a:off x="4607250" y="237875"/>
            <a:ext cx="4275900" cy="1347900"/>
          </a:xfrm>
          <a:prstGeom prst="rect">
            <a:avLst/>
          </a:prstGeom>
          <a:noFill/>
          <a:ln>
            <a:noFill/>
          </a:ln>
        </p:spPr>
      </p:sp>
      <p:sp>
        <p:nvSpPr>
          <p:cNvPr id="127" name="Google Shape;127;p18"/>
          <p:cNvSpPr/>
          <p:nvPr>
            <p:ph idx="3" type="pic"/>
          </p:nvPr>
        </p:nvSpPr>
        <p:spPr>
          <a:xfrm>
            <a:off x="4607250" y="1667625"/>
            <a:ext cx="4275900" cy="1347900"/>
          </a:xfrm>
          <a:prstGeom prst="rect">
            <a:avLst/>
          </a:prstGeom>
          <a:noFill/>
          <a:ln>
            <a:noFill/>
          </a:ln>
        </p:spPr>
      </p:sp>
      <p:sp>
        <p:nvSpPr>
          <p:cNvPr id="128" name="Google Shape;128;p18"/>
          <p:cNvSpPr/>
          <p:nvPr>
            <p:ph idx="4" type="pic"/>
          </p:nvPr>
        </p:nvSpPr>
        <p:spPr>
          <a:xfrm>
            <a:off x="4607250" y="3097375"/>
            <a:ext cx="4275900" cy="1347900"/>
          </a:xfrm>
          <a:prstGeom prst="rect">
            <a:avLst/>
          </a:prstGeom>
          <a:noFill/>
          <a:ln>
            <a:noFill/>
          </a:ln>
        </p:spPr>
      </p:sp>
      <p:sp>
        <p:nvSpPr>
          <p:cNvPr id="129" name="Google Shape;129;p18"/>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lvl1pPr lvl="0" rtl="0">
              <a:spcBef>
                <a:spcPts val="0"/>
              </a:spcBef>
              <a:spcAft>
                <a:spcPts val="0"/>
              </a:spcAft>
              <a:buClr>
                <a:srgbClr val="0638A8"/>
              </a:buClr>
              <a:buSzPts val="1000"/>
              <a:buFont typeface="Proxima Nova"/>
              <a:buNone/>
              <a:defRPr sz="1000">
                <a:solidFill>
                  <a:srgbClr val="0638A8"/>
                </a:solidFill>
                <a:latin typeface="Proxima Nova"/>
                <a:ea typeface="Proxima Nova"/>
                <a:cs typeface="Proxima Nova"/>
                <a:sym typeface="Proxima Nova"/>
              </a:defRPr>
            </a:lvl1pPr>
            <a:lvl2pPr lvl="1" rtl="0">
              <a:spcBef>
                <a:spcPts val="0"/>
              </a:spcBef>
              <a:spcAft>
                <a:spcPts val="0"/>
              </a:spcAft>
              <a:buClr>
                <a:srgbClr val="0638A8"/>
              </a:buClr>
              <a:buSzPts val="1400"/>
              <a:buNone/>
              <a:defRPr>
                <a:solidFill>
                  <a:srgbClr val="0638A8"/>
                </a:solidFill>
              </a:defRPr>
            </a:lvl2pPr>
            <a:lvl3pPr lvl="2" rtl="0">
              <a:spcBef>
                <a:spcPts val="0"/>
              </a:spcBef>
              <a:spcAft>
                <a:spcPts val="0"/>
              </a:spcAft>
              <a:buClr>
                <a:srgbClr val="0638A8"/>
              </a:buClr>
              <a:buSzPts val="1400"/>
              <a:buNone/>
              <a:defRPr>
                <a:solidFill>
                  <a:srgbClr val="0638A8"/>
                </a:solidFill>
              </a:defRPr>
            </a:lvl3pPr>
            <a:lvl4pPr lvl="3" rtl="0">
              <a:spcBef>
                <a:spcPts val="0"/>
              </a:spcBef>
              <a:spcAft>
                <a:spcPts val="0"/>
              </a:spcAft>
              <a:buClr>
                <a:srgbClr val="0638A8"/>
              </a:buClr>
              <a:buSzPts val="1400"/>
              <a:buNone/>
              <a:defRPr>
                <a:solidFill>
                  <a:srgbClr val="0638A8"/>
                </a:solidFill>
              </a:defRPr>
            </a:lvl4pPr>
            <a:lvl5pPr lvl="4" rtl="0">
              <a:spcBef>
                <a:spcPts val="0"/>
              </a:spcBef>
              <a:spcAft>
                <a:spcPts val="0"/>
              </a:spcAft>
              <a:buClr>
                <a:srgbClr val="0638A8"/>
              </a:buClr>
              <a:buSzPts val="1400"/>
              <a:buNone/>
              <a:defRPr>
                <a:solidFill>
                  <a:srgbClr val="0638A8"/>
                </a:solidFill>
              </a:defRPr>
            </a:lvl5pPr>
            <a:lvl6pPr lvl="5" rtl="0">
              <a:spcBef>
                <a:spcPts val="0"/>
              </a:spcBef>
              <a:spcAft>
                <a:spcPts val="0"/>
              </a:spcAft>
              <a:buClr>
                <a:srgbClr val="0638A8"/>
              </a:buClr>
              <a:buSzPts val="1400"/>
              <a:buNone/>
              <a:defRPr>
                <a:solidFill>
                  <a:srgbClr val="0638A8"/>
                </a:solidFill>
              </a:defRPr>
            </a:lvl6pPr>
            <a:lvl7pPr lvl="6" rtl="0">
              <a:spcBef>
                <a:spcPts val="0"/>
              </a:spcBef>
              <a:spcAft>
                <a:spcPts val="0"/>
              </a:spcAft>
              <a:buClr>
                <a:srgbClr val="0638A8"/>
              </a:buClr>
              <a:buSzPts val="1400"/>
              <a:buNone/>
              <a:defRPr>
                <a:solidFill>
                  <a:srgbClr val="0638A8"/>
                </a:solidFill>
              </a:defRPr>
            </a:lvl7pPr>
            <a:lvl8pPr lvl="7" rtl="0">
              <a:spcBef>
                <a:spcPts val="0"/>
              </a:spcBef>
              <a:spcAft>
                <a:spcPts val="0"/>
              </a:spcAft>
              <a:buClr>
                <a:srgbClr val="0638A8"/>
              </a:buClr>
              <a:buSzPts val="1400"/>
              <a:buNone/>
              <a:defRPr>
                <a:solidFill>
                  <a:srgbClr val="0638A8"/>
                </a:solidFill>
              </a:defRPr>
            </a:lvl8pPr>
            <a:lvl9pPr lvl="8" rtl="0">
              <a:spcBef>
                <a:spcPts val="0"/>
              </a:spcBef>
              <a:spcAft>
                <a:spcPts val="0"/>
              </a:spcAft>
              <a:buClr>
                <a:srgbClr val="0638A8"/>
              </a:buClr>
              <a:buSzPts val="1400"/>
              <a:buNone/>
              <a:defRPr>
                <a:solidFill>
                  <a:srgbClr val="0638A8"/>
                </a:solidFill>
              </a:defRPr>
            </a:lvl9pPr>
          </a:lstStyle>
          <a:p/>
        </p:txBody>
      </p:sp>
      <p:sp>
        <p:nvSpPr>
          <p:cNvPr id="130" name="Google Shape;130;p18"/>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lvl1pPr lvl="0" rtl="0" algn="l">
              <a:buNone/>
              <a:defRPr>
                <a:solidFill>
                  <a:srgbClr val="0638A8"/>
                </a:solidFill>
                <a:latin typeface="Proxima Nova Semibold"/>
                <a:ea typeface="Proxima Nova Semibold"/>
                <a:cs typeface="Proxima Nova Semibold"/>
                <a:sym typeface="Proxima Nova Semibold"/>
              </a:defRPr>
            </a:lvl1pPr>
            <a:lvl2pPr lvl="1" rtl="0" algn="l">
              <a:buNone/>
              <a:defRPr>
                <a:solidFill>
                  <a:srgbClr val="0638A8"/>
                </a:solidFill>
                <a:latin typeface="Proxima Nova Semibold"/>
                <a:ea typeface="Proxima Nova Semibold"/>
                <a:cs typeface="Proxima Nova Semibold"/>
                <a:sym typeface="Proxima Nova Semibold"/>
              </a:defRPr>
            </a:lvl2pPr>
            <a:lvl3pPr lvl="2" rtl="0" algn="l">
              <a:buNone/>
              <a:defRPr>
                <a:solidFill>
                  <a:srgbClr val="0638A8"/>
                </a:solidFill>
                <a:latin typeface="Proxima Nova Semibold"/>
                <a:ea typeface="Proxima Nova Semibold"/>
                <a:cs typeface="Proxima Nova Semibold"/>
                <a:sym typeface="Proxima Nova Semibold"/>
              </a:defRPr>
            </a:lvl3pPr>
            <a:lvl4pPr lvl="3" rtl="0" algn="l">
              <a:buNone/>
              <a:defRPr>
                <a:solidFill>
                  <a:srgbClr val="0638A8"/>
                </a:solidFill>
                <a:latin typeface="Proxima Nova Semibold"/>
                <a:ea typeface="Proxima Nova Semibold"/>
                <a:cs typeface="Proxima Nova Semibold"/>
                <a:sym typeface="Proxima Nova Semibold"/>
              </a:defRPr>
            </a:lvl4pPr>
            <a:lvl5pPr lvl="4" rtl="0" algn="l">
              <a:buNone/>
              <a:defRPr>
                <a:solidFill>
                  <a:srgbClr val="0638A8"/>
                </a:solidFill>
                <a:latin typeface="Proxima Nova Semibold"/>
                <a:ea typeface="Proxima Nova Semibold"/>
                <a:cs typeface="Proxima Nova Semibold"/>
                <a:sym typeface="Proxima Nova Semibold"/>
              </a:defRPr>
            </a:lvl5pPr>
            <a:lvl6pPr lvl="5" rtl="0" algn="l">
              <a:buNone/>
              <a:defRPr>
                <a:solidFill>
                  <a:srgbClr val="0638A8"/>
                </a:solidFill>
                <a:latin typeface="Proxima Nova Semibold"/>
                <a:ea typeface="Proxima Nova Semibold"/>
                <a:cs typeface="Proxima Nova Semibold"/>
                <a:sym typeface="Proxima Nova Semibold"/>
              </a:defRPr>
            </a:lvl6pPr>
            <a:lvl7pPr lvl="6" rtl="0" algn="l">
              <a:buNone/>
              <a:defRPr>
                <a:solidFill>
                  <a:srgbClr val="0638A8"/>
                </a:solidFill>
                <a:latin typeface="Proxima Nova Semibold"/>
                <a:ea typeface="Proxima Nova Semibold"/>
                <a:cs typeface="Proxima Nova Semibold"/>
                <a:sym typeface="Proxima Nova Semibold"/>
              </a:defRPr>
            </a:lvl7pPr>
            <a:lvl8pPr lvl="7" rtl="0" algn="l">
              <a:buNone/>
              <a:defRPr>
                <a:solidFill>
                  <a:srgbClr val="0638A8"/>
                </a:solidFill>
                <a:latin typeface="Proxima Nova Semibold"/>
                <a:ea typeface="Proxima Nova Semibold"/>
                <a:cs typeface="Proxima Nova Semibold"/>
                <a:sym typeface="Proxima Nova Semibold"/>
              </a:defRPr>
            </a:lvl8pPr>
            <a:lvl9pPr lvl="8" rtl="0" algn="l">
              <a:buNone/>
              <a:defRPr>
                <a:solidFill>
                  <a:srgbClr val="0638A8"/>
                </a:solidFill>
                <a:latin typeface="Proxima Nova Semibold"/>
                <a:ea typeface="Proxima Nova Semibold"/>
                <a:cs typeface="Proxima Nova Semibold"/>
                <a:sym typeface="Proxima Nova Semibold"/>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ue" type="secHead">
  <p:cSld name="SECTION_HEADER">
    <p:bg>
      <p:bgPr>
        <a:blipFill>
          <a:blip r:embed="rId2">
            <a:alphaModFix/>
          </a:blip>
          <a:stretch>
            <a:fillRect/>
          </a:stretch>
        </a:blipFill>
      </p:bgPr>
    </p:bg>
    <p:spTree>
      <p:nvGrpSpPr>
        <p:cNvPr id="15" name="Shape 15"/>
        <p:cNvGrpSpPr/>
        <p:nvPr/>
      </p:nvGrpSpPr>
      <p:grpSpPr>
        <a:xfrm>
          <a:off x="0" y="0"/>
          <a:ext cx="0" cy="0"/>
          <a:chOff x="0" y="0"/>
          <a:chExt cx="0" cy="0"/>
        </a:xfrm>
      </p:grpSpPr>
      <p:cxnSp>
        <p:nvCxnSpPr>
          <p:cNvPr id="16" name="Google Shape;16;p3"/>
          <p:cNvCxnSpPr/>
          <p:nvPr/>
        </p:nvCxnSpPr>
        <p:spPr>
          <a:xfrm>
            <a:off x="260850" y="4671075"/>
            <a:ext cx="8622300" cy="0"/>
          </a:xfrm>
          <a:prstGeom prst="straightConnector1">
            <a:avLst/>
          </a:prstGeom>
          <a:noFill/>
          <a:ln cap="flat" cmpd="sng" w="9525">
            <a:solidFill>
              <a:schemeClr val="lt1"/>
            </a:solidFill>
            <a:prstDash val="solid"/>
            <a:round/>
            <a:headEnd len="med" w="med" type="none"/>
            <a:tailEnd len="med" w="med" type="none"/>
          </a:ln>
        </p:spPr>
      </p:cxnSp>
      <p:pic>
        <p:nvPicPr>
          <p:cNvPr id="17" name="Google Shape;17;p3"/>
          <p:cNvPicPr preferRelativeResize="0"/>
          <p:nvPr/>
        </p:nvPicPr>
        <p:blipFill>
          <a:blip r:embed="rId3">
            <a:alphaModFix/>
          </a:blip>
          <a:stretch>
            <a:fillRect/>
          </a:stretch>
        </p:blipFill>
        <p:spPr>
          <a:xfrm>
            <a:off x="7499375" y="4793742"/>
            <a:ext cx="1383777" cy="258800"/>
          </a:xfrm>
          <a:prstGeom prst="rect">
            <a:avLst/>
          </a:prstGeom>
          <a:noFill/>
          <a:ln>
            <a:noFill/>
          </a:ln>
        </p:spPr>
      </p:pic>
      <p:sp>
        <p:nvSpPr>
          <p:cNvPr id="18" name="Google Shape;18;p3"/>
          <p:cNvSpPr txBox="1"/>
          <p:nvPr>
            <p:ph idx="1" type="subTitle"/>
          </p:nvPr>
        </p:nvSpPr>
        <p:spPr>
          <a:xfrm>
            <a:off x="507975" y="4731067"/>
            <a:ext cx="2746500" cy="3387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lt1"/>
              </a:buClr>
              <a:buSzPts val="1000"/>
              <a:buFont typeface="Proxima Nova"/>
              <a:buNone/>
              <a:defRPr sz="1000">
                <a:solidFill>
                  <a:schemeClr val="lt1"/>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 name="Google Shape;19;p3"/>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lvl1pPr lvl="0" rtl="0" algn="l">
              <a:buNone/>
              <a:defRPr>
                <a:solidFill>
                  <a:srgbClr val="F9F9F9"/>
                </a:solidFill>
                <a:latin typeface="Proxima Nova Semibold"/>
                <a:ea typeface="Proxima Nova Semibold"/>
                <a:cs typeface="Proxima Nova Semibold"/>
                <a:sym typeface="Proxima Nova Semibold"/>
              </a:defRPr>
            </a:lvl1pPr>
            <a:lvl2pPr lvl="1" rtl="0" algn="l">
              <a:buNone/>
              <a:defRPr>
                <a:solidFill>
                  <a:srgbClr val="F9F9F9"/>
                </a:solidFill>
                <a:latin typeface="Proxima Nova Semibold"/>
                <a:ea typeface="Proxima Nova Semibold"/>
                <a:cs typeface="Proxima Nova Semibold"/>
                <a:sym typeface="Proxima Nova Semibold"/>
              </a:defRPr>
            </a:lvl2pPr>
            <a:lvl3pPr lvl="2" rtl="0" algn="l">
              <a:buNone/>
              <a:defRPr>
                <a:solidFill>
                  <a:srgbClr val="F9F9F9"/>
                </a:solidFill>
                <a:latin typeface="Proxima Nova Semibold"/>
                <a:ea typeface="Proxima Nova Semibold"/>
                <a:cs typeface="Proxima Nova Semibold"/>
                <a:sym typeface="Proxima Nova Semibold"/>
              </a:defRPr>
            </a:lvl3pPr>
            <a:lvl4pPr lvl="3" rtl="0" algn="l">
              <a:buNone/>
              <a:defRPr>
                <a:solidFill>
                  <a:srgbClr val="F9F9F9"/>
                </a:solidFill>
                <a:latin typeface="Proxima Nova Semibold"/>
                <a:ea typeface="Proxima Nova Semibold"/>
                <a:cs typeface="Proxima Nova Semibold"/>
                <a:sym typeface="Proxima Nova Semibold"/>
              </a:defRPr>
            </a:lvl4pPr>
            <a:lvl5pPr lvl="4" rtl="0" algn="l">
              <a:buNone/>
              <a:defRPr>
                <a:solidFill>
                  <a:srgbClr val="F9F9F9"/>
                </a:solidFill>
                <a:latin typeface="Proxima Nova Semibold"/>
                <a:ea typeface="Proxima Nova Semibold"/>
                <a:cs typeface="Proxima Nova Semibold"/>
                <a:sym typeface="Proxima Nova Semibold"/>
              </a:defRPr>
            </a:lvl5pPr>
            <a:lvl6pPr lvl="5" rtl="0" algn="l">
              <a:buNone/>
              <a:defRPr>
                <a:solidFill>
                  <a:srgbClr val="F9F9F9"/>
                </a:solidFill>
                <a:latin typeface="Proxima Nova Semibold"/>
                <a:ea typeface="Proxima Nova Semibold"/>
                <a:cs typeface="Proxima Nova Semibold"/>
                <a:sym typeface="Proxima Nova Semibold"/>
              </a:defRPr>
            </a:lvl6pPr>
            <a:lvl7pPr lvl="6" rtl="0" algn="l">
              <a:buNone/>
              <a:defRPr>
                <a:solidFill>
                  <a:srgbClr val="F9F9F9"/>
                </a:solidFill>
                <a:latin typeface="Proxima Nova Semibold"/>
                <a:ea typeface="Proxima Nova Semibold"/>
                <a:cs typeface="Proxima Nova Semibold"/>
                <a:sym typeface="Proxima Nova Semibold"/>
              </a:defRPr>
            </a:lvl7pPr>
            <a:lvl8pPr lvl="7" rtl="0" algn="l">
              <a:buNone/>
              <a:defRPr>
                <a:solidFill>
                  <a:srgbClr val="F9F9F9"/>
                </a:solidFill>
                <a:latin typeface="Proxima Nova Semibold"/>
                <a:ea typeface="Proxima Nova Semibold"/>
                <a:cs typeface="Proxima Nova Semibold"/>
                <a:sym typeface="Proxima Nova Semibold"/>
              </a:defRPr>
            </a:lvl8pPr>
            <a:lvl9pPr lvl="8" rtl="0" algn="l">
              <a:buNone/>
              <a:defRPr>
                <a:solidFill>
                  <a:srgbClr val="F9F9F9"/>
                </a:solidFill>
                <a:latin typeface="Proxima Nova Semibold"/>
                <a:ea typeface="Proxima Nova Semibold"/>
                <a:cs typeface="Proxima Nova Semibold"/>
                <a:sym typeface="Proxima Nova Semibold"/>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cription Blue">
  <p:cSld name="SECTION_HEADER_1">
    <p:bg>
      <p:bgPr>
        <a:blipFill>
          <a:blip r:embed="rId2">
            <a:alphaModFix/>
          </a:blip>
          <a:stretch>
            <a:fillRect/>
          </a:stretch>
        </a:blipFill>
      </p:bgPr>
    </p:bg>
    <p:spTree>
      <p:nvGrpSpPr>
        <p:cNvPr id="20" name="Shape 20"/>
        <p:cNvGrpSpPr/>
        <p:nvPr/>
      </p:nvGrpSpPr>
      <p:grpSpPr>
        <a:xfrm>
          <a:off x="0" y="0"/>
          <a:ext cx="0" cy="0"/>
          <a:chOff x="0" y="0"/>
          <a:chExt cx="0" cy="0"/>
        </a:xfrm>
      </p:grpSpPr>
      <p:cxnSp>
        <p:nvCxnSpPr>
          <p:cNvPr id="21" name="Google Shape;21;p4"/>
          <p:cNvCxnSpPr/>
          <p:nvPr/>
        </p:nvCxnSpPr>
        <p:spPr>
          <a:xfrm>
            <a:off x="260850" y="4671075"/>
            <a:ext cx="8622300" cy="0"/>
          </a:xfrm>
          <a:prstGeom prst="straightConnector1">
            <a:avLst/>
          </a:prstGeom>
          <a:noFill/>
          <a:ln cap="flat" cmpd="sng" w="9525">
            <a:solidFill>
              <a:schemeClr val="lt1"/>
            </a:solidFill>
            <a:prstDash val="solid"/>
            <a:round/>
            <a:headEnd len="med" w="med" type="none"/>
            <a:tailEnd len="med" w="med" type="none"/>
          </a:ln>
        </p:spPr>
      </p:cxnSp>
      <p:pic>
        <p:nvPicPr>
          <p:cNvPr id="22" name="Google Shape;22;p4"/>
          <p:cNvPicPr preferRelativeResize="0"/>
          <p:nvPr/>
        </p:nvPicPr>
        <p:blipFill>
          <a:blip r:embed="rId3">
            <a:alphaModFix/>
          </a:blip>
          <a:stretch>
            <a:fillRect/>
          </a:stretch>
        </p:blipFill>
        <p:spPr>
          <a:xfrm>
            <a:off x="7499375" y="4793742"/>
            <a:ext cx="1383777" cy="258800"/>
          </a:xfrm>
          <a:prstGeom prst="rect">
            <a:avLst/>
          </a:prstGeom>
          <a:noFill/>
          <a:ln>
            <a:noFill/>
          </a:ln>
        </p:spPr>
      </p:pic>
      <p:sp>
        <p:nvSpPr>
          <p:cNvPr id="23" name="Google Shape;23;p4"/>
          <p:cNvSpPr txBox="1"/>
          <p:nvPr>
            <p:ph idx="1" type="subTitle"/>
          </p:nvPr>
        </p:nvSpPr>
        <p:spPr>
          <a:xfrm>
            <a:off x="507975" y="4731067"/>
            <a:ext cx="2746500" cy="3387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lt1"/>
              </a:buClr>
              <a:buSzPts val="1000"/>
              <a:buFont typeface="Proxima Nova"/>
              <a:buNone/>
              <a:defRPr sz="1000">
                <a:solidFill>
                  <a:schemeClr val="lt1"/>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 name="Google Shape;24;p4"/>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lvl1pPr lvl="0" rtl="0" algn="l">
              <a:buNone/>
              <a:defRPr>
                <a:solidFill>
                  <a:srgbClr val="F9F9F9"/>
                </a:solidFill>
                <a:latin typeface="Proxima Nova Semibold"/>
                <a:ea typeface="Proxima Nova Semibold"/>
                <a:cs typeface="Proxima Nova Semibold"/>
                <a:sym typeface="Proxima Nova Semibold"/>
              </a:defRPr>
            </a:lvl1pPr>
            <a:lvl2pPr lvl="1" rtl="0" algn="l">
              <a:buNone/>
              <a:defRPr>
                <a:solidFill>
                  <a:srgbClr val="F9F9F9"/>
                </a:solidFill>
                <a:latin typeface="Proxima Nova Semibold"/>
                <a:ea typeface="Proxima Nova Semibold"/>
                <a:cs typeface="Proxima Nova Semibold"/>
                <a:sym typeface="Proxima Nova Semibold"/>
              </a:defRPr>
            </a:lvl2pPr>
            <a:lvl3pPr lvl="2" rtl="0" algn="l">
              <a:buNone/>
              <a:defRPr>
                <a:solidFill>
                  <a:srgbClr val="F9F9F9"/>
                </a:solidFill>
                <a:latin typeface="Proxima Nova Semibold"/>
                <a:ea typeface="Proxima Nova Semibold"/>
                <a:cs typeface="Proxima Nova Semibold"/>
                <a:sym typeface="Proxima Nova Semibold"/>
              </a:defRPr>
            </a:lvl3pPr>
            <a:lvl4pPr lvl="3" rtl="0" algn="l">
              <a:buNone/>
              <a:defRPr>
                <a:solidFill>
                  <a:srgbClr val="F9F9F9"/>
                </a:solidFill>
                <a:latin typeface="Proxima Nova Semibold"/>
                <a:ea typeface="Proxima Nova Semibold"/>
                <a:cs typeface="Proxima Nova Semibold"/>
                <a:sym typeface="Proxima Nova Semibold"/>
              </a:defRPr>
            </a:lvl4pPr>
            <a:lvl5pPr lvl="4" rtl="0" algn="l">
              <a:buNone/>
              <a:defRPr>
                <a:solidFill>
                  <a:srgbClr val="F9F9F9"/>
                </a:solidFill>
                <a:latin typeface="Proxima Nova Semibold"/>
                <a:ea typeface="Proxima Nova Semibold"/>
                <a:cs typeface="Proxima Nova Semibold"/>
                <a:sym typeface="Proxima Nova Semibold"/>
              </a:defRPr>
            </a:lvl5pPr>
            <a:lvl6pPr lvl="5" rtl="0" algn="l">
              <a:buNone/>
              <a:defRPr>
                <a:solidFill>
                  <a:srgbClr val="F9F9F9"/>
                </a:solidFill>
                <a:latin typeface="Proxima Nova Semibold"/>
                <a:ea typeface="Proxima Nova Semibold"/>
                <a:cs typeface="Proxima Nova Semibold"/>
                <a:sym typeface="Proxima Nova Semibold"/>
              </a:defRPr>
            </a:lvl6pPr>
            <a:lvl7pPr lvl="6" rtl="0" algn="l">
              <a:buNone/>
              <a:defRPr>
                <a:solidFill>
                  <a:srgbClr val="F9F9F9"/>
                </a:solidFill>
                <a:latin typeface="Proxima Nova Semibold"/>
                <a:ea typeface="Proxima Nova Semibold"/>
                <a:cs typeface="Proxima Nova Semibold"/>
                <a:sym typeface="Proxima Nova Semibold"/>
              </a:defRPr>
            </a:lvl7pPr>
            <a:lvl8pPr lvl="7" rtl="0" algn="l">
              <a:buNone/>
              <a:defRPr>
                <a:solidFill>
                  <a:srgbClr val="F9F9F9"/>
                </a:solidFill>
                <a:latin typeface="Proxima Nova Semibold"/>
                <a:ea typeface="Proxima Nova Semibold"/>
                <a:cs typeface="Proxima Nova Semibold"/>
                <a:sym typeface="Proxima Nova Semibold"/>
              </a:defRPr>
            </a:lvl8pPr>
            <a:lvl9pPr lvl="8" rtl="0" algn="l">
              <a:buNone/>
              <a:defRPr>
                <a:solidFill>
                  <a:srgbClr val="F9F9F9"/>
                </a:solidFill>
                <a:latin typeface="Proxima Nova Semibold"/>
                <a:ea typeface="Proxima Nova Semibold"/>
                <a:cs typeface="Proxima Nova Semibold"/>
                <a:sym typeface="Proxima Nova Semibold"/>
              </a:defRPr>
            </a:lvl9pPr>
          </a:lstStyle>
          <a:p>
            <a:pPr indent="0" lvl="0" marL="0" rtl="0" algn="l">
              <a:spcBef>
                <a:spcPts val="0"/>
              </a:spcBef>
              <a:spcAft>
                <a:spcPts val="0"/>
              </a:spcAft>
              <a:buNone/>
            </a:pPr>
            <a:fld id="{00000000-1234-1234-1234-123412341234}" type="slidenum">
              <a:rPr lang="en"/>
              <a:t>‹#›</a:t>
            </a:fld>
            <a:endParaRPr/>
          </a:p>
        </p:txBody>
      </p:sp>
      <p:sp>
        <p:nvSpPr>
          <p:cNvPr id="25" name="Google Shape;25;p4"/>
          <p:cNvSpPr txBox="1"/>
          <p:nvPr>
            <p:ph type="title"/>
          </p:nvPr>
        </p:nvSpPr>
        <p:spPr>
          <a:xfrm>
            <a:off x="311700" y="174225"/>
            <a:ext cx="8520600" cy="572700"/>
          </a:xfrm>
          <a:prstGeom prst="rect">
            <a:avLst/>
          </a:prstGeom>
        </p:spPr>
        <p:txBody>
          <a:bodyPr anchorCtr="0" anchor="t" bIns="91425" lIns="91425" spcFirstLastPara="1" rIns="91425" wrap="square" tIns="91425">
            <a:spAutoFit/>
          </a:bodyPr>
          <a:lstStyle>
            <a:lvl1pPr lvl="0" rtl="0" algn="ctr">
              <a:spcBef>
                <a:spcPts val="0"/>
              </a:spcBef>
              <a:spcAft>
                <a:spcPts val="0"/>
              </a:spcAft>
              <a:buClr>
                <a:srgbClr val="F9F9F9"/>
              </a:buClr>
              <a:buSzPts val="3000"/>
              <a:buFont typeface="Proxima Nova Extrabold"/>
              <a:buNone/>
              <a:defRPr sz="3000">
                <a:solidFill>
                  <a:srgbClr val="F9F9F9"/>
                </a:solidFill>
                <a:latin typeface="Proxima Nova Extrabold"/>
                <a:ea typeface="Proxima Nova Extrabold"/>
                <a:cs typeface="Proxima Nova Extrabold"/>
                <a:sym typeface="Proxima Nova Extrabold"/>
              </a:defRPr>
            </a:lvl1pPr>
            <a:lvl2pPr lvl="1" rtl="0">
              <a:spcBef>
                <a:spcPts val="0"/>
              </a:spcBef>
              <a:spcAft>
                <a:spcPts val="0"/>
              </a:spcAft>
              <a:buClr>
                <a:srgbClr val="F9F9F9"/>
              </a:buClr>
              <a:buSzPts val="3000"/>
              <a:buNone/>
              <a:defRPr sz="3000">
                <a:solidFill>
                  <a:srgbClr val="F9F9F9"/>
                </a:solidFill>
              </a:defRPr>
            </a:lvl2pPr>
            <a:lvl3pPr lvl="2" rtl="0">
              <a:spcBef>
                <a:spcPts val="0"/>
              </a:spcBef>
              <a:spcAft>
                <a:spcPts val="0"/>
              </a:spcAft>
              <a:buClr>
                <a:srgbClr val="F9F9F9"/>
              </a:buClr>
              <a:buSzPts val="3000"/>
              <a:buNone/>
              <a:defRPr sz="3000">
                <a:solidFill>
                  <a:srgbClr val="F9F9F9"/>
                </a:solidFill>
              </a:defRPr>
            </a:lvl3pPr>
            <a:lvl4pPr lvl="3" rtl="0">
              <a:spcBef>
                <a:spcPts val="0"/>
              </a:spcBef>
              <a:spcAft>
                <a:spcPts val="0"/>
              </a:spcAft>
              <a:buClr>
                <a:srgbClr val="F9F9F9"/>
              </a:buClr>
              <a:buSzPts val="3000"/>
              <a:buNone/>
              <a:defRPr sz="3000">
                <a:solidFill>
                  <a:srgbClr val="F9F9F9"/>
                </a:solidFill>
              </a:defRPr>
            </a:lvl4pPr>
            <a:lvl5pPr lvl="4" rtl="0">
              <a:spcBef>
                <a:spcPts val="0"/>
              </a:spcBef>
              <a:spcAft>
                <a:spcPts val="0"/>
              </a:spcAft>
              <a:buClr>
                <a:srgbClr val="F9F9F9"/>
              </a:buClr>
              <a:buSzPts val="3000"/>
              <a:buNone/>
              <a:defRPr sz="3000">
                <a:solidFill>
                  <a:srgbClr val="F9F9F9"/>
                </a:solidFill>
              </a:defRPr>
            </a:lvl5pPr>
            <a:lvl6pPr lvl="5" rtl="0">
              <a:spcBef>
                <a:spcPts val="0"/>
              </a:spcBef>
              <a:spcAft>
                <a:spcPts val="0"/>
              </a:spcAft>
              <a:buClr>
                <a:srgbClr val="F9F9F9"/>
              </a:buClr>
              <a:buSzPts val="3000"/>
              <a:buNone/>
              <a:defRPr sz="3000">
                <a:solidFill>
                  <a:srgbClr val="F9F9F9"/>
                </a:solidFill>
              </a:defRPr>
            </a:lvl6pPr>
            <a:lvl7pPr lvl="6" rtl="0">
              <a:spcBef>
                <a:spcPts val="0"/>
              </a:spcBef>
              <a:spcAft>
                <a:spcPts val="0"/>
              </a:spcAft>
              <a:buClr>
                <a:srgbClr val="F9F9F9"/>
              </a:buClr>
              <a:buSzPts val="3000"/>
              <a:buNone/>
              <a:defRPr sz="3000">
                <a:solidFill>
                  <a:srgbClr val="F9F9F9"/>
                </a:solidFill>
              </a:defRPr>
            </a:lvl7pPr>
            <a:lvl8pPr lvl="7" rtl="0">
              <a:spcBef>
                <a:spcPts val="0"/>
              </a:spcBef>
              <a:spcAft>
                <a:spcPts val="0"/>
              </a:spcAft>
              <a:buClr>
                <a:srgbClr val="F9F9F9"/>
              </a:buClr>
              <a:buSzPts val="3000"/>
              <a:buNone/>
              <a:defRPr sz="3000">
                <a:solidFill>
                  <a:srgbClr val="F9F9F9"/>
                </a:solidFill>
              </a:defRPr>
            </a:lvl8pPr>
            <a:lvl9pPr lvl="8" rtl="0">
              <a:spcBef>
                <a:spcPts val="0"/>
              </a:spcBef>
              <a:spcAft>
                <a:spcPts val="0"/>
              </a:spcAft>
              <a:buClr>
                <a:srgbClr val="F9F9F9"/>
              </a:buClr>
              <a:buSzPts val="3000"/>
              <a:buNone/>
              <a:defRPr sz="3000">
                <a:solidFill>
                  <a:srgbClr val="F9F9F9"/>
                </a:solidFill>
              </a:defRPr>
            </a:lvl9pPr>
          </a:lstStyle>
          <a:p/>
        </p:txBody>
      </p:sp>
      <p:sp>
        <p:nvSpPr>
          <p:cNvPr id="26" name="Google Shape;26;p4"/>
          <p:cNvSpPr txBox="1"/>
          <p:nvPr>
            <p:ph idx="2" type="title"/>
          </p:nvPr>
        </p:nvSpPr>
        <p:spPr>
          <a:xfrm>
            <a:off x="311700" y="650250"/>
            <a:ext cx="8520600" cy="572700"/>
          </a:xfrm>
          <a:prstGeom prst="rect">
            <a:avLst/>
          </a:prstGeom>
        </p:spPr>
        <p:txBody>
          <a:bodyPr anchorCtr="0" anchor="t" bIns="91425" lIns="91425" spcFirstLastPara="1" rIns="91425" wrap="square" tIns="91425">
            <a:spAutoFit/>
          </a:bodyPr>
          <a:lstStyle>
            <a:lvl1pPr lvl="0" rtl="0" algn="ctr">
              <a:spcBef>
                <a:spcPts val="0"/>
              </a:spcBef>
              <a:spcAft>
                <a:spcPts val="0"/>
              </a:spcAft>
              <a:buClr>
                <a:srgbClr val="F9F9F9"/>
              </a:buClr>
              <a:buSzPts val="1800"/>
              <a:buFont typeface="Proxima Nova"/>
              <a:buNone/>
              <a:defRPr sz="1800">
                <a:solidFill>
                  <a:srgbClr val="F9F9F9"/>
                </a:solidFill>
                <a:latin typeface="Proxima Nova"/>
                <a:ea typeface="Proxima Nova"/>
                <a:cs typeface="Proxima Nova"/>
                <a:sym typeface="Proxima Nova"/>
              </a:defRPr>
            </a:lvl1pPr>
            <a:lvl2pPr lvl="1" rtl="0" algn="ctr">
              <a:spcBef>
                <a:spcPts val="0"/>
              </a:spcBef>
              <a:spcAft>
                <a:spcPts val="0"/>
              </a:spcAft>
              <a:buClr>
                <a:srgbClr val="F9F9F9"/>
              </a:buClr>
              <a:buSzPts val="2400"/>
              <a:buFont typeface="Proxima Nova"/>
              <a:buNone/>
              <a:defRPr sz="2400">
                <a:solidFill>
                  <a:srgbClr val="F9F9F9"/>
                </a:solidFill>
                <a:latin typeface="Proxima Nova"/>
                <a:ea typeface="Proxima Nova"/>
                <a:cs typeface="Proxima Nova"/>
                <a:sym typeface="Proxima Nova"/>
              </a:defRPr>
            </a:lvl2pPr>
            <a:lvl3pPr lvl="2" rtl="0" algn="ctr">
              <a:spcBef>
                <a:spcPts val="0"/>
              </a:spcBef>
              <a:spcAft>
                <a:spcPts val="0"/>
              </a:spcAft>
              <a:buClr>
                <a:srgbClr val="F9F9F9"/>
              </a:buClr>
              <a:buSzPts val="2400"/>
              <a:buFont typeface="Proxima Nova"/>
              <a:buNone/>
              <a:defRPr sz="2400">
                <a:solidFill>
                  <a:srgbClr val="F9F9F9"/>
                </a:solidFill>
                <a:latin typeface="Proxima Nova"/>
                <a:ea typeface="Proxima Nova"/>
                <a:cs typeface="Proxima Nova"/>
                <a:sym typeface="Proxima Nova"/>
              </a:defRPr>
            </a:lvl3pPr>
            <a:lvl4pPr lvl="3" rtl="0" algn="ctr">
              <a:spcBef>
                <a:spcPts val="0"/>
              </a:spcBef>
              <a:spcAft>
                <a:spcPts val="0"/>
              </a:spcAft>
              <a:buClr>
                <a:srgbClr val="F9F9F9"/>
              </a:buClr>
              <a:buSzPts val="2400"/>
              <a:buFont typeface="Proxima Nova"/>
              <a:buNone/>
              <a:defRPr sz="2400">
                <a:solidFill>
                  <a:srgbClr val="F9F9F9"/>
                </a:solidFill>
                <a:latin typeface="Proxima Nova"/>
                <a:ea typeface="Proxima Nova"/>
                <a:cs typeface="Proxima Nova"/>
                <a:sym typeface="Proxima Nova"/>
              </a:defRPr>
            </a:lvl4pPr>
            <a:lvl5pPr lvl="4" rtl="0" algn="ctr">
              <a:spcBef>
                <a:spcPts val="0"/>
              </a:spcBef>
              <a:spcAft>
                <a:spcPts val="0"/>
              </a:spcAft>
              <a:buClr>
                <a:srgbClr val="F9F9F9"/>
              </a:buClr>
              <a:buSzPts val="2400"/>
              <a:buFont typeface="Proxima Nova"/>
              <a:buNone/>
              <a:defRPr sz="2400">
                <a:solidFill>
                  <a:srgbClr val="F9F9F9"/>
                </a:solidFill>
                <a:latin typeface="Proxima Nova"/>
                <a:ea typeface="Proxima Nova"/>
                <a:cs typeface="Proxima Nova"/>
                <a:sym typeface="Proxima Nova"/>
              </a:defRPr>
            </a:lvl5pPr>
            <a:lvl6pPr lvl="5" rtl="0" algn="ctr">
              <a:spcBef>
                <a:spcPts val="0"/>
              </a:spcBef>
              <a:spcAft>
                <a:spcPts val="0"/>
              </a:spcAft>
              <a:buClr>
                <a:srgbClr val="F9F9F9"/>
              </a:buClr>
              <a:buSzPts val="2400"/>
              <a:buFont typeface="Proxima Nova"/>
              <a:buNone/>
              <a:defRPr sz="2400">
                <a:solidFill>
                  <a:srgbClr val="F9F9F9"/>
                </a:solidFill>
                <a:latin typeface="Proxima Nova"/>
                <a:ea typeface="Proxima Nova"/>
                <a:cs typeface="Proxima Nova"/>
                <a:sym typeface="Proxima Nova"/>
              </a:defRPr>
            </a:lvl6pPr>
            <a:lvl7pPr lvl="6" rtl="0" algn="ctr">
              <a:spcBef>
                <a:spcPts val="0"/>
              </a:spcBef>
              <a:spcAft>
                <a:spcPts val="0"/>
              </a:spcAft>
              <a:buClr>
                <a:srgbClr val="F9F9F9"/>
              </a:buClr>
              <a:buSzPts val="2400"/>
              <a:buFont typeface="Proxima Nova"/>
              <a:buNone/>
              <a:defRPr sz="2400">
                <a:solidFill>
                  <a:srgbClr val="F9F9F9"/>
                </a:solidFill>
                <a:latin typeface="Proxima Nova"/>
                <a:ea typeface="Proxima Nova"/>
                <a:cs typeface="Proxima Nova"/>
                <a:sym typeface="Proxima Nova"/>
              </a:defRPr>
            </a:lvl7pPr>
            <a:lvl8pPr lvl="7" rtl="0" algn="ctr">
              <a:spcBef>
                <a:spcPts val="0"/>
              </a:spcBef>
              <a:spcAft>
                <a:spcPts val="0"/>
              </a:spcAft>
              <a:buClr>
                <a:srgbClr val="F9F9F9"/>
              </a:buClr>
              <a:buSzPts val="2400"/>
              <a:buFont typeface="Proxima Nova"/>
              <a:buNone/>
              <a:defRPr sz="2400">
                <a:solidFill>
                  <a:srgbClr val="F9F9F9"/>
                </a:solidFill>
                <a:latin typeface="Proxima Nova"/>
                <a:ea typeface="Proxima Nova"/>
                <a:cs typeface="Proxima Nova"/>
                <a:sym typeface="Proxima Nova"/>
              </a:defRPr>
            </a:lvl8pPr>
            <a:lvl9pPr lvl="8" rtl="0" algn="ctr">
              <a:spcBef>
                <a:spcPts val="0"/>
              </a:spcBef>
              <a:spcAft>
                <a:spcPts val="0"/>
              </a:spcAft>
              <a:buClr>
                <a:srgbClr val="F9F9F9"/>
              </a:buClr>
              <a:buSzPts val="2400"/>
              <a:buFont typeface="Proxima Nova"/>
              <a:buNone/>
              <a:defRPr sz="2400">
                <a:solidFill>
                  <a:srgbClr val="F9F9F9"/>
                </a:solidFill>
                <a:latin typeface="Proxima Nova"/>
                <a:ea typeface="Proxima Nova"/>
                <a:cs typeface="Proxima Nova"/>
                <a:sym typeface="Proxima Nov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27" name="Shape 2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cription"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cxnSp>
        <p:nvCxnSpPr>
          <p:cNvPr id="29" name="Google Shape;29;p6"/>
          <p:cNvCxnSpPr/>
          <p:nvPr/>
        </p:nvCxnSpPr>
        <p:spPr>
          <a:xfrm>
            <a:off x="260850" y="4671075"/>
            <a:ext cx="8622300" cy="0"/>
          </a:xfrm>
          <a:prstGeom prst="straightConnector1">
            <a:avLst/>
          </a:prstGeom>
          <a:noFill/>
          <a:ln cap="flat" cmpd="sng" w="9525">
            <a:solidFill>
              <a:srgbClr val="0638A8"/>
            </a:solidFill>
            <a:prstDash val="solid"/>
            <a:round/>
            <a:headEnd len="med" w="med" type="none"/>
            <a:tailEnd len="med" w="med" type="none"/>
          </a:ln>
        </p:spPr>
      </p:cxnSp>
      <p:pic>
        <p:nvPicPr>
          <p:cNvPr id="30" name="Google Shape;30;p6"/>
          <p:cNvPicPr preferRelativeResize="0"/>
          <p:nvPr/>
        </p:nvPicPr>
        <p:blipFill>
          <a:blip r:embed="rId3">
            <a:alphaModFix/>
          </a:blip>
          <a:stretch>
            <a:fillRect/>
          </a:stretch>
        </p:blipFill>
        <p:spPr>
          <a:xfrm>
            <a:off x="7499375" y="4793742"/>
            <a:ext cx="1383777" cy="258800"/>
          </a:xfrm>
          <a:prstGeom prst="rect">
            <a:avLst/>
          </a:prstGeom>
          <a:noFill/>
          <a:ln>
            <a:noFill/>
          </a:ln>
        </p:spPr>
      </p:pic>
      <p:sp>
        <p:nvSpPr>
          <p:cNvPr id="31" name="Google Shape;31;p6"/>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lvl1pPr lvl="0" rtl="0">
              <a:spcBef>
                <a:spcPts val="0"/>
              </a:spcBef>
              <a:spcAft>
                <a:spcPts val="0"/>
              </a:spcAft>
              <a:buClr>
                <a:srgbClr val="0638A8"/>
              </a:buClr>
              <a:buSzPts val="1000"/>
              <a:buFont typeface="Proxima Nova"/>
              <a:buNone/>
              <a:defRPr sz="1000">
                <a:solidFill>
                  <a:srgbClr val="0638A8"/>
                </a:solidFill>
                <a:latin typeface="Proxima Nova"/>
                <a:ea typeface="Proxima Nova"/>
                <a:cs typeface="Proxima Nova"/>
                <a:sym typeface="Proxima Nova"/>
              </a:defRPr>
            </a:lvl1pPr>
            <a:lvl2pPr lvl="1" rtl="0">
              <a:spcBef>
                <a:spcPts val="0"/>
              </a:spcBef>
              <a:spcAft>
                <a:spcPts val="0"/>
              </a:spcAft>
              <a:buClr>
                <a:srgbClr val="0638A8"/>
              </a:buClr>
              <a:buSzPts val="1400"/>
              <a:buNone/>
              <a:defRPr>
                <a:solidFill>
                  <a:srgbClr val="0638A8"/>
                </a:solidFill>
              </a:defRPr>
            </a:lvl2pPr>
            <a:lvl3pPr lvl="2" rtl="0">
              <a:spcBef>
                <a:spcPts val="0"/>
              </a:spcBef>
              <a:spcAft>
                <a:spcPts val="0"/>
              </a:spcAft>
              <a:buClr>
                <a:srgbClr val="0638A8"/>
              </a:buClr>
              <a:buSzPts val="1400"/>
              <a:buNone/>
              <a:defRPr>
                <a:solidFill>
                  <a:srgbClr val="0638A8"/>
                </a:solidFill>
              </a:defRPr>
            </a:lvl3pPr>
            <a:lvl4pPr lvl="3" rtl="0">
              <a:spcBef>
                <a:spcPts val="0"/>
              </a:spcBef>
              <a:spcAft>
                <a:spcPts val="0"/>
              </a:spcAft>
              <a:buClr>
                <a:srgbClr val="0638A8"/>
              </a:buClr>
              <a:buSzPts val="1400"/>
              <a:buNone/>
              <a:defRPr>
                <a:solidFill>
                  <a:srgbClr val="0638A8"/>
                </a:solidFill>
              </a:defRPr>
            </a:lvl4pPr>
            <a:lvl5pPr lvl="4" rtl="0">
              <a:spcBef>
                <a:spcPts val="0"/>
              </a:spcBef>
              <a:spcAft>
                <a:spcPts val="0"/>
              </a:spcAft>
              <a:buClr>
                <a:srgbClr val="0638A8"/>
              </a:buClr>
              <a:buSzPts val="1400"/>
              <a:buNone/>
              <a:defRPr>
                <a:solidFill>
                  <a:srgbClr val="0638A8"/>
                </a:solidFill>
              </a:defRPr>
            </a:lvl5pPr>
            <a:lvl6pPr lvl="5" rtl="0">
              <a:spcBef>
                <a:spcPts val="0"/>
              </a:spcBef>
              <a:spcAft>
                <a:spcPts val="0"/>
              </a:spcAft>
              <a:buClr>
                <a:srgbClr val="0638A8"/>
              </a:buClr>
              <a:buSzPts val="1400"/>
              <a:buNone/>
              <a:defRPr>
                <a:solidFill>
                  <a:srgbClr val="0638A8"/>
                </a:solidFill>
              </a:defRPr>
            </a:lvl6pPr>
            <a:lvl7pPr lvl="6" rtl="0">
              <a:spcBef>
                <a:spcPts val="0"/>
              </a:spcBef>
              <a:spcAft>
                <a:spcPts val="0"/>
              </a:spcAft>
              <a:buClr>
                <a:srgbClr val="0638A8"/>
              </a:buClr>
              <a:buSzPts val="1400"/>
              <a:buNone/>
              <a:defRPr>
                <a:solidFill>
                  <a:srgbClr val="0638A8"/>
                </a:solidFill>
              </a:defRPr>
            </a:lvl7pPr>
            <a:lvl8pPr lvl="7" rtl="0">
              <a:spcBef>
                <a:spcPts val="0"/>
              </a:spcBef>
              <a:spcAft>
                <a:spcPts val="0"/>
              </a:spcAft>
              <a:buClr>
                <a:srgbClr val="0638A8"/>
              </a:buClr>
              <a:buSzPts val="1400"/>
              <a:buNone/>
              <a:defRPr>
                <a:solidFill>
                  <a:srgbClr val="0638A8"/>
                </a:solidFill>
              </a:defRPr>
            </a:lvl8pPr>
            <a:lvl9pPr lvl="8" rtl="0">
              <a:spcBef>
                <a:spcPts val="0"/>
              </a:spcBef>
              <a:spcAft>
                <a:spcPts val="0"/>
              </a:spcAft>
              <a:buClr>
                <a:srgbClr val="0638A8"/>
              </a:buClr>
              <a:buSzPts val="1400"/>
              <a:buNone/>
              <a:defRPr>
                <a:solidFill>
                  <a:srgbClr val="0638A8"/>
                </a:solidFill>
              </a:defRPr>
            </a:lvl9pPr>
          </a:lstStyle>
          <a:p/>
        </p:txBody>
      </p:sp>
      <p:pic>
        <p:nvPicPr>
          <p:cNvPr id="32" name="Google Shape;32;p6"/>
          <p:cNvPicPr preferRelativeResize="0"/>
          <p:nvPr/>
        </p:nvPicPr>
        <p:blipFill rotWithShape="1">
          <a:blip r:embed="rId4">
            <a:alphaModFix/>
          </a:blip>
          <a:srcRect b="0" l="0" r="10" t="0"/>
          <a:stretch/>
        </p:blipFill>
        <p:spPr>
          <a:xfrm>
            <a:off x="7499375" y="4793750"/>
            <a:ext cx="1383777" cy="258800"/>
          </a:xfrm>
          <a:prstGeom prst="rect">
            <a:avLst/>
          </a:prstGeom>
          <a:noFill/>
          <a:ln>
            <a:noFill/>
          </a:ln>
        </p:spPr>
      </p:pic>
      <p:sp>
        <p:nvSpPr>
          <p:cNvPr id="33" name="Google Shape;33;p6"/>
          <p:cNvSpPr txBox="1"/>
          <p:nvPr>
            <p:ph type="title"/>
          </p:nvPr>
        </p:nvSpPr>
        <p:spPr>
          <a:xfrm>
            <a:off x="311700" y="174225"/>
            <a:ext cx="8520600" cy="572700"/>
          </a:xfrm>
          <a:prstGeom prst="rect">
            <a:avLst/>
          </a:prstGeom>
        </p:spPr>
        <p:txBody>
          <a:bodyPr anchorCtr="0" anchor="t" bIns="91425" lIns="91425" spcFirstLastPara="1" rIns="91425" wrap="square" tIns="91425">
            <a:spAutoFit/>
          </a:bodyPr>
          <a:lstStyle>
            <a:lvl1pPr lvl="0" rtl="0" algn="ctr">
              <a:spcBef>
                <a:spcPts val="0"/>
              </a:spcBef>
              <a:spcAft>
                <a:spcPts val="0"/>
              </a:spcAft>
              <a:buClr>
                <a:srgbClr val="0638A8"/>
              </a:buClr>
              <a:buSzPts val="3000"/>
              <a:buFont typeface="Proxima Nova Extrabold"/>
              <a:buNone/>
              <a:defRPr sz="3000">
                <a:solidFill>
                  <a:srgbClr val="0638A8"/>
                </a:solidFill>
                <a:latin typeface="Proxima Nova Extrabold"/>
                <a:ea typeface="Proxima Nova Extrabold"/>
                <a:cs typeface="Proxima Nova Extrabold"/>
                <a:sym typeface="Proxima Nova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4" name="Google Shape;34;p6"/>
          <p:cNvSpPr txBox="1"/>
          <p:nvPr>
            <p:ph idx="2" type="title"/>
          </p:nvPr>
        </p:nvSpPr>
        <p:spPr>
          <a:xfrm>
            <a:off x="311700" y="650250"/>
            <a:ext cx="8520600" cy="572700"/>
          </a:xfrm>
          <a:prstGeom prst="rect">
            <a:avLst/>
          </a:prstGeom>
        </p:spPr>
        <p:txBody>
          <a:bodyPr anchorCtr="0" anchor="t" bIns="91425" lIns="91425" spcFirstLastPara="1" rIns="91425" wrap="square" tIns="91425">
            <a:spAutoFit/>
          </a:bodyPr>
          <a:lstStyle>
            <a:lvl1pPr lvl="0" rtl="0" algn="ctr">
              <a:spcBef>
                <a:spcPts val="0"/>
              </a:spcBef>
              <a:spcAft>
                <a:spcPts val="0"/>
              </a:spcAft>
              <a:buClr>
                <a:srgbClr val="939597"/>
              </a:buClr>
              <a:buSzPts val="1800"/>
              <a:buFont typeface="Proxima Nova"/>
              <a:buNone/>
              <a:defRPr sz="1800">
                <a:solidFill>
                  <a:srgbClr val="939597"/>
                </a:solidFill>
                <a:latin typeface="Proxima Nova"/>
                <a:ea typeface="Proxima Nova"/>
                <a:cs typeface="Proxima Nova"/>
                <a:sym typeface="Proxima Nova"/>
              </a:defRPr>
            </a:lvl1pPr>
            <a:lvl2pPr lvl="1" rtl="0" algn="ctr">
              <a:spcBef>
                <a:spcPts val="0"/>
              </a:spcBef>
              <a:spcAft>
                <a:spcPts val="0"/>
              </a:spcAft>
              <a:buSzPts val="2400"/>
              <a:buFont typeface="Proxima Nova"/>
              <a:buNone/>
              <a:defRPr sz="2400">
                <a:latin typeface="Proxima Nova"/>
                <a:ea typeface="Proxima Nova"/>
                <a:cs typeface="Proxima Nova"/>
                <a:sym typeface="Proxima Nova"/>
              </a:defRPr>
            </a:lvl2pPr>
            <a:lvl3pPr lvl="2" rtl="0" algn="ctr">
              <a:spcBef>
                <a:spcPts val="0"/>
              </a:spcBef>
              <a:spcAft>
                <a:spcPts val="0"/>
              </a:spcAft>
              <a:buSzPts val="2400"/>
              <a:buFont typeface="Proxima Nova"/>
              <a:buNone/>
              <a:defRPr sz="2400">
                <a:latin typeface="Proxima Nova"/>
                <a:ea typeface="Proxima Nova"/>
                <a:cs typeface="Proxima Nova"/>
                <a:sym typeface="Proxima Nova"/>
              </a:defRPr>
            </a:lvl3pPr>
            <a:lvl4pPr lvl="3" rtl="0" algn="ctr">
              <a:spcBef>
                <a:spcPts val="0"/>
              </a:spcBef>
              <a:spcAft>
                <a:spcPts val="0"/>
              </a:spcAft>
              <a:buSzPts val="2400"/>
              <a:buFont typeface="Proxima Nova"/>
              <a:buNone/>
              <a:defRPr sz="2400">
                <a:latin typeface="Proxima Nova"/>
                <a:ea typeface="Proxima Nova"/>
                <a:cs typeface="Proxima Nova"/>
                <a:sym typeface="Proxima Nova"/>
              </a:defRPr>
            </a:lvl4pPr>
            <a:lvl5pPr lvl="4" rtl="0" algn="ctr">
              <a:spcBef>
                <a:spcPts val="0"/>
              </a:spcBef>
              <a:spcAft>
                <a:spcPts val="0"/>
              </a:spcAft>
              <a:buSzPts val="2400"/>
              <a:buFont typeface="Proxima Nova"/>
              <a:buNone/>
              <a:defRPr sz="2400">
                <a:latin typeface="Proxima Nova"/>
                <a:ea typeface="Proxima Nova"/>
                <a:cs typeface="Proxima Nova"/>
                <a:sym typeface="Proxima Nova"/>
              </a:defRPr>
            </a:lvl5pPr>
            <a:lvl6pPr lvl="5" rtl="0" algn="ctr">
              <a:spcBef>
                <a:spcPts val="0"/>
              </a:spcBef>
              <a:spcAft>
                <a:spcPts val="0"/>
              </a:spcAft>
              <a:buSzPts val="2400"/>
              <a:buFont typeface="Proxima Nova"/>
              <a:buNone/>
              <a:defRPr sz="2400">
                <a:latin typeface="Proxima Nova"/>
                <a:ea typeface="Proxima Nova"/>
                <a:cs typeface="Proxima Nova"/>
                <a:sym typeface="Proxima Nova"/>
              </a:defRPr>
            </a:lvl6pPr>
            <a:lvl7pPr lvl="6" rtl="0" algn="ctr">
              <a:spcBef>
                <a:spcPts val="0"/>
              </a:spcBef>
              <a:spcAft>
                <a:spcPts val="0"/>
              </a:spcAft>
              <a:buSzPts val="2400"/>
              <a:buFont typeface="Proxima Nova"/>
              <a:buNone/>
              <a:defRPr sz="2400">
                <a:latin typeface="Proxima Nova"/>
                <a:ea typeface="Proxima Nova"/>
                <a:cs typeface="Proxima Nova"/>
                <a:sym typeface="Proxima Nova"/>
              </a:defRPr>
            </a:lvl7pPr>
            <a:lvl8pPr lvl="7" rtl="0" algn="ctr">
              <a:spcBef>
                <a:spcPts val="0"/>
              </a:spcBef>
              <a:spcAft>
                <a:spcPts val="0"/>
              </a:spcAft>
              <a:buSzPts val="2400"/>
              <a:buFont typeface="Proxima Nova"/>
              <a:buNone/>
              <a:defRPr sz="2400">
                <a:latin typeface="Proxima Nova"/>
                <a:ea typeface="Proxima Nova"/>
                <a:cs typeface="Proxima Nova"/>
                <a:sym typeface="Proxima Nova"/>
              </a:defRPr>
            </a:lvl8pPr>
            <a:lvl9pPr lvl="8" rtl="0" algn="ctr">
              <a:spcBef>
                <a:spcPts val="0"/>
              </a:spcBef>
              <a:spcAft>
                <a:spcPts val="0"/>
              </a:spcAft>
              <a:buSzPts val="2400"/>
              <a:buFont typeface="Proxima Nova"/>
              <a:buNone/>
              <a:defRPr sz="2400">
                <a:latin typeface="Proxima Nova"/>
                <a:ea typeface="Proxima Nova"/>
                <a:cs typeface="Proxima Nova"/>
                <a:sym typeface="Proxima Nova"/>
              </a:defRPr>
            </a:lvl9pPr>
          </a:lstStyle>
          <a:p/>
        </p:txBody>
      </p:sp>
      <p:sp>
        <p:nvSpPr>
          <p:cNvPr id="35" name="Google Shape;35;p6"/>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lvl1pPr lvl="0" rtl="0" algn="l">
              <a:buNone/>
              <a:defRPr>
                <a:solidFill>
                  <a:srgbClr val="0638A8"/>
                </a:solidFill>
                <a:latin typeface="Proxima Nova Semibold"/>
                <a:ea typeface="Proxima Nova Semibold"/>
                <a:cs typeface="Proxima Nova Semibold"/>
                <a:sym typeface="Proxima Nova Semibold"/>
              </a:defRPr>
            </a:lvl1pPr>
            <a:lvl2pPr lvl="1" rtl="0" algn="l">
              <a:buNone/>
              <a:defRPr>
                <a:solidFill>
                  <a:srgbClr val="0638A8"/>
                </a:solidFill>
                <a:latin typeface="Proxima Nova Semibold"/>
                <a:ea typeface="Proxima Nova Semibold"/>
                <a:cs typeface="Proxima Nova Semibold"/>
                <a:sym typeface="Proxima Nova Semibold"/>
              </a:defRPr>
            </a:lvl2pPr>
            <a:lvl3pPr lvl="2" rtl="0" algn="l">
              <a:buNone/>
              <a:defRPr>
                <a:solidFill>
                  <a:srgbClr val="0638A8"/>
                </a:solidFill>
                <a:latin typeface="Proxima Nova Semibold"/>
                <a:ea typeface="Proxima Nova Semibold"/>
                <a:cs typeface="Proxima Nova Semibold"/>
                <a:sym typeface="Proxima Nova Semibold"/>
              </a:defRPr>
            </a:lvl3pPr>
            <a:lvl4pPr lvl="3" rtl="0" algn="l">
              <a:buNone/>
              <a:defRPr>
                <a:solidFill>
                  <a:srgbClr val="0638A8"/>
                </a:solidFill>
                <a:latin typeface="Proxima Nova Semibold"/>
                <a:ea typeface="Proxima Nova Semibold"/>
                <a:cs typeface="Proxima Nova Semibold"/>
                <a:sym typeface="Proxima Nova Semibold"/>
              </a:defRPr>
            </a:lvl4pPr>
            <a:lvl5pPr lvl="4" rtl="0" algn="l">
              <a:buNone/>
              <a:defRPr>
                <a:solidFill>
                  <a:srgbClr val="0638A8"/>
                </a:solidFill>
                <a:latin typeface="Proxima Nova Semibold"/>
                <a:ea typeface="Proxima Nova Semibold"/>
                <a:cs typeface="Proxima Nova Semibold"/>
                <a:sym typeface="Proxima Nova Semibold"/>
              </a:defRPr>
            </a:lvl5pPr>
            <a:lvl6pPr lvl="5" rtl="0" algn="l">
              <a:buNone/>
              <a:defRPr>
                <a:solidFill>
                  <a:srgbClr val="0638A8"/>
                </a:solidFill>
                <a:latin typeface="Proxima Nova Semibold"/>
                <a:ea typeface="Proxima Nova Semibold"/>
                <a:cs typeface="Proxima Nova Semibold"/>
                <a:sym typeface="Proxima Nova Semibold"/>
              </a:defRPr>
            </a:lvl6pPr>
            <a:lvl7pPr lvl="6" rtl="0" algn="l">
              <a:buNone/>
              <a:defRPr>
                <a:solidFill>
                  <a:srgbClr val="0638A8"/>
                </a:solidFill>
                <a:latin typeface="Proxima Nova Semibold"/>
                <a:ea typeface="Proxima Nova Semibold"/>
                <a:cs typeface="Proxima Nova Semibold"/>
                <a:sym typeface="Proxima Nova Semibold"/>
              </a:defRPr>
            </a:lvl7pPr>
            <a:lvl8pPr lvl="7" rtl="0" algn="l">
              <a:buNone/>
              <a:defRPr>
                <a:solidFill>
                  <a:srgbClr val="0638A8"/>
                </a:solidFill>
                <a:latin typeface="Proxima Nova Semibold"/>
                <a:ea typeface="Proxima Nova Semibold"/>
                <a:cs typeface="Proxima Nova Semibold"/>
                <a:sym typeface="Proxima Nova Semibold"/>
              </a:defRPr>
            </a:lvl8pPr>
            <a:lvl9pPr lvl="8" rtl="0" algn="l">
              <a:buNone/>
              <a:defRPr>
                <a:solidFill>
                  <a:srgbClr val="0638A8"/>
                </a:solidFill>
                <a:latin typeface="Proxima Nova Semibold"/>
                <a:ea typeface="Proxima Nova Semibold"/>
                <a:cs typeface="Proxima Nova Semibold"/>
                <a:sym typeface="Proxima Nova Semibold"/>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and Image Right" type="titleOnly">
  <p:cSld name="TITLE_ONLY">
    <p:bg>
      <p:bgPr>
        <a:solidFill>
          <a:schemeClr val="lt1"/>
        </a:solidFill>
      </p:bgPr>
    </p:bg>
    <p:spTree>
      <p:nvGrpSpPr>
        <p:cNvPr id="36" name="Shape 36"/>
        <p:cNvGrpSpPr/>
        <p:nvPr/>
      </p:nvGrpSpPr>
      <p:grpSpPr>
        <a:xfrm>
          <a:off x="0" y="0"/>
          <a:ext cx="0" cy="0"/>
          <a:chOff x="0" y="0"/>
          <a:chExt cx="0" cy="0"/>
        </a:xfrm>
      </p:grpSpPr>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7"/>
          <p:cNvSpPr/>
          <p:nvPr>
            <p:ph idx="2" type="pic"/>
          </p:nvPr>
        </p:nvSpPr>
        <p:spPr>
          <a:xfrm>
            <a:off x="4393775" y="0"/>
            <a:ext cx="4750200" cy="5143500"/>
          </a:xfrm>
          <a:prstGeom prst="rect">
            <a:avLst/>
          </a:prstGeom>
          <a:noFill/>
          <a:ln>
            <a:noFill/>
          </a:ln>
        </p:spPr>
      </p:sp>
      <p:sp>
        <p:nvSpPr>
          <p:cNvPr id="39" name="Google Shape;39;p7"/>
          <p:cNvSpPr/>
          <p:nvPr/>
        </p:nvSpPr>
        <p:spPr>
          <a:xfrm>
            <a:off x="4307675" y="3470100"/>
            <a:ext cx="86100" cy="1673400"/>
          </a:xfrm>
          <a:prstGeom prst="rect">
            <a:avLst/>
          </a:prstGeom>
          <a:solidFill>
            <a:srgbClr val="E5A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p:nvPr/>
        </p:nvSpPr>
        <p:spPr>
          <a:xfrm>
            <a:off x="4307675" y="1673400"/>
            <a:ext cx="86100" cy="1796700"/>
          </a:xfrm>
          <a:prstGeom prst="rect">
            <a:avLst/>
          </a:prstGeom>
          <a:solidFill>
            <a:srgbClr val="005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p:nvPr/>
        </p:nvSpPr>
        <p:spPr>
          <a:xfrm>
            <a:off x="4307675" y="0"/>
            <a:ext cx="86100" cy="1673400"/>
          </a:xfrm>
          <a:prstGeom prst="rect">
            <a:avLst/>
          </a:prstGeom>
          <a:solidFill>
            <a:srgbClr val="063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lvl1pPr lvl="0" rtl="0">
              <a:spcBef>
                <a:spcPts val="0"/>
              </a:spcBef>
              <a:spcAft>
                <a:spcPts val="0"/>
              </a:spcAft>
              <a:buClr>
                <a:srgbClr val="0638A8"/>
              </a:buClr>
              <a:buSzPts val="1000"/>
              <a:buFont typeface="Proxima Nova"/>
              <a:buNone/>
              <a:defRPr sz="1000">
                <a:solidFill>
                  <a:srgbClr val="0638A8"/>
                </a:solidFill>
                <a:latin typeface="Proxima Nova"/>
                <a:ea typeface="Proxima Nova"/>
                <a:cs typeface="Proxima Nova"/>
                <a:sym typeface="Proxima Nova"/>
              </a:defRPr>
            </a:lvl1pPr>
            <a:lvl2pPr lvl="1" rtl="0">
              <a:spcBef>
                <a:spcPts val="0"/>
              </a:spcBef>
              <a:spcAft>
                <a:spcPts val="0"/>
              </a:spcAft>
              <a:buClr>
                <a:srgbClr val="0638A8"/>
              </a:buClr>
              <a:buSzPts val="1400"/>
              <a:buNone/>
              <a:defRPr>
                <a:solidFill>
                  <a:srgbClr val="0638A8"/>
                </a:solidFill>
              </a:defRPr>
            </a:lvl2pPr>
            <a:lvl3pPr lvl="2" rtl="0">
              <a:spcBef>
                <a:spcPts val="0"/>
              </a:spcBef>
              <a:spcAft>
                <a:spcPts val="0"/>
              </a:spcAft>
              <a:buClr>
                <a:srgbClr val="0638A8"/>
              </a:buClr>
              <a:buSzPts val="1400"/>
              <a:buNone/>
              <a:defRPr>
                <a:solidFill>
                  <a:srgbClr val="0638A8"/>
                </a:solidFill>
              </a:defRPr>
            </a:lvl3pPr>
            <a:lvl4pPr lvl="3" rtl="0">
              <a:spcBef>
                <a:spcPts val="0"/>
              </a:spcBef>
              <a:spcAft>
                <a:spcPts val="0"/>
              </a:spcAft>
              <a:buClr>
                <a:srgbClr val="0638A8"/>
              </a:buClr>
              <a:buSzPts val="1400"/>
              <a:buNone/>
              <a:defRPr>
                <a:solidFill>
                  <a:srgbClr val="0638A8"/>
                </a:solidFill>
              </a:defRPr>
            </a:lvl4pPr>
            <a:lvl5pPr lvl="4" rtl="0">
              <a:spcBef>
                <a:spcPts val="0"/>
              </a:spcBef>
              <a:spcAft>
                <a:spcPts val="0"/>
              </a:spcAft>
              <a:buClr>
                <a:srgbClr val="0638A8"/>
              </a:buClr>
              <a:buSzPts val="1400"/>
              <a:buNone/>
              <a:defRPr>
                <a:solidFill>
                  <a:srgbClr val="0638A8"/>
                </a:solidFill>
              </a:defRPr>
            </a:lvl5pPr>
            <a:lvl6pPr lvl="5" rtl="0">
              <a:spcBef>
                <a:spcPts val="0"/>
              </a:spcBef>
              <a:spcAft>
                <a:spcPts val="0"/>
              </a:spcAft>
              <a:buClr>
                <a:srgbClr val="0638A8"/>
              </a:buClr>
              <a:buSzPts val="1400"/>
              <a:buNone/>
              <a:defRPr>
                <a:solidFill>
                  <a:srgbClr val="0638A8"/>
                </a:solidFill>
              </a:defRPr>
            </a:lvl6pPr>
            <a:lvl7pPr lvl="6" rtl="0">
              <a:spcBef>
                <a:spcPts val="0"/>
              </a:spcBef>
              <a:spcAft>
                <a:spcPts val="0"/>
              </a:spcAft>
              <a:buClr>
                <a:srgbClr val="0638A8"/>
              </a:buClr>
              <a:buSzPts val="1400"/>
              <a:buNone/>
              <a:defRPr>
                <a:solidFill>
                  <a:srgbClr val="0638A8"/>
                </a:solidFill>
              </a:defRPr>
            </a:lvl7pPr>
            <a:lvl8pPr lvl="7" rtl="0">
              <a:spcBef>
                <a:spcPts val="0"/>
              </a:spcBef>
              <a:spcAft>
                <a:spcPts val="0"/>
              </a:spcAft>
              <a:buClr>
                <a:srgbClr val="0638A8"/>
              </a:buClr>
              <a:buSzPts val="1400"/>
              <a:buNone/>
              <a:defRPr>
                <a:solidFill>
                  <a:srgbClr val="0638A8"/>
                </a:solidFill>
              </a:defRPr>
            </a:lvl8pPr>
            <a:lvl9pPr lvl="8" rtl="0">
              <a:spcBef>
                <a:spcPts val="0"/>
              </a:spcBef>
              <a:spcAft>
                <a:spcPts val="0"/>
              </a:spcAft>
              <a:buClr>
                <a:srgbClr val="0638A8"/>
              </a:buClr>
              <a:buSzPts val="1400"/>
              <a:buNone/>
              <a:defRPr>
                <a:solidFill>
                  <a:srgbClr val="0638A8"/>
                </a:solidFill>
              </a:defRPr>
            </a:lvl9pPr>
          </a:lstStyle>
          <a:p/>
        </p:txBody>
      </p:sp>
      <p:sp>
        <p:nvSpPr>
          <p:cNvPr id="43" name="Google Shape;43;p7"/>
          <p:cNvSpPr txBox="1"/>
          <p:nvPr>
            <p:ph idx="3" type="sldNum"/>
          </p:nvPr>
        </p:nvSpPr>
        <p:spPr>
          <a:xfrm>
            <a:off x="172324" y="4731075"/>
            <a:ext cx="447000" cy="338700"/>
          </a:xfrm>
          <a:prstGeom prst="rect">
            <a:avLst/>
          </a:prstGeom>
        </p:spPr>
        <p:txBody>
          <a:bodyPr anchorCtr="0" anchor="ctr" bIns="91425" lIns="91425" spcFirstLastPara="1" rIns="91425" wrap="square" tIns="91425">
            <a:noAutofit/>
          </a:bodyPr>
          <a:lstStyle>
            <a:lvl1pPr lvl="0" rtl="0" algn="l">
              <a:buNone/>
              <a:defRPr>
                <a:solidFill>
                  <a:srgbClr val="0638A8"/>
                </a:solidFill>
                <a:latin typeface="Proxima Nova Semibold"/>
                <a:ea typeface="Proxima Nova Semibold"/>
                <a:cs typeface="Proxima Nova Semibold"/>
                <a:sym typeface="Proxima Nova Semibold"/>
              </a:defRPr>
            </a:lvl1pPr>
            <a:lvl2pPr lvl="1" rtl="0" algn="l">
              <a:buNone/>
              <a:defRPr>
                <a:solidFill>
                  <a:srgbClr val="0638A8"/>
                </a:solidFill>
                <a:latin typeface="Proxima Nova Semibold"/>
                <a:ea typeface="Proxima Nova Semibold"/>
                <a:cs typeface="Proxima Nova Semibold"/>
                <a:sym typeface="Proxima Nova Semibold"/>
              </a:defRPr>
            </a:lvl2pPr>
            <a:lvl3pPr lvl="2" rtl="0" algn="l">
              <a:buNone/>
              <a:defRPr>
                <a:solidFill>
                  <a:srgbClr val="0638A8"/>
                </a:solidFill>
                <a:latin typeface="Proxima Nova Semibold"/>
                <a:ea typeface="Proxima Nova Semibold"/>
                <a:cs typeface="Proxima Nova Semibold"/>
                <a:sym typeface="Proxima Nova Semibold"/>
              </a:defRPr>
            </a:lvl3pPr>
            <a:lvl4pPr lvl="3" rtl="0" algn="l">
              <a:buNone/>
              <a:defRPr>
                <a:solidFill>
                  <a:srgbClr val="0638A8"/>
                </a:solidFill>
                <a:latin typeface="Proxima Nova Semibold"/>
                <a:ea typeface="Proxima Nova Semibold"/>
                <a:cs typeface="Proxima Nova Semibold"/>
                <a:sym typeface="Proxima Nova Semibold"/>
              </a:defRPr>
            </a:lvl4pPr>
            <a:lvl5pPr lvl="4" rtl="0" algn="l">
              <a:buNone/>
              <a:defRPr>
                <a:solidFill>
                  <a:srgbClr val="0638A8"/>
                </a:solidFill>
                <a:latin typeface="Proxima Nova Semibold"/>
                <a:ea typeface="Proxima Nova Semibold"/>
                <a:cs typeface="Proxima Nova Semibold"/>
                <a:sym typeface="Proxima Nova Semibold"/>
              </a:defRPr>
            </a:lvl5pPr>
            <a:lvl6pPr lvl="5" rtl="0" algn="l">
              <a:buNone/>
              <a:defRPr>
                <a:solidFill>
                  <a:srgbClr val="0638A8"/>
                </a:solidFill>
                <a:latin typeface="Proxima Nova Semibold"/>
                <a:ea typeface="Proxima Nova Semibold"/>
                <a:cs typeface="Proxima Nova Semibold"/>
                <a:sym typeface="Proxima Nova Semibold"/>
              </a:defRPr>
            </a:lvl6pPr>
            <a:lvl7pPr lvl="6" rtl="0" algn="l">
              <a:buNone/>
              <a:defRPr>
                <a:solidFill>
                  <a:srgbClr val="0638A8"/>
                </a:solidFill>
                <a:latin typeface="Proxima Nova Semibold"/>
                <a:ea typeface="Proxima Nova Semibold"/>
                <a:cs typeface="Proxima Nova Semibold"/>
                <a:sym typeface="Proxima Nova Semibold"/>
              </a:defRPr>
            </a:lvl7pPr>
            <a:lvl8pPr lvl="7" rtl="0" algn="l">
              <a:buNone/>
              <a:defRPr>
                <a:solidFill>
                  <a:srgbClr val="0638A8"/>
                </a:solidFill>
                <a:latin typeface="Proxima Nova Semibold"/>
                <a:ea typeface="Proxima Nova Semibold"/>
                <a:cs typeface="Proxima Nova Semibold"/>
                <a:sym typeface="Proxima Nova Semibold"/>
              </a:defRPr>
            </a:lvl8pPr>
            <a:lvl9pPr lvl="8" rtl="0" algn="l">
              <a:buNone/>
              <a:defRPr>
                <a:solidFill>
                  <a:srgbClr val="0638A8"/>
                </a:solidFill>
                <a:latin typeface="Proxima Nova Semibold"/>
                <a:ea typeface="Proxima Nova Semibold"/>
                <a:cs typeface="Proxima Nova Semibold"/>
                <a:sym typeface="Proxima Nova Semibold"/>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Copy Right">
  <p:cSld name="TITLE_ONLY_1">
    <p:bg>
      <p:bgPr>
        <a:solidFill>
          <a:schemeClr val="lt1"/>
        </a:solidFill>
      </p:bgPr>
    </p:bg>
    <p:spTree>
      <p:nvGrpSpPr>
        <p:cNvPr id="44" name="Shape 44"/>
        <p:cNvGrpSpPr/>
        <p:nvPr/>
      </p:nvGrpSpPr>
      <p:grpSpPr>
        <a:xfrm>
          <a:off x="0" y="0"/>
          <a:ext cx="0" cy="0"/>
          <a:chOff x="0" y="0"/>
          <a:chExt cx="0" cy="0"/>
        </a:xfrm>
      </p:grpSpPr>
      <p:sp>
        <p:nvSpPr>
          <p:cNvPr id="45" name="Google Shape;45;p8"/>
          <p:cNvSpPr/>
          <p:nvPr/>
        </p:nvSpPr>
        <p:spPr>
          <a:xfrm>
            <a:off x="4307675" y="3470100"/>
            <a:ext cx="86100" cy="1673400"/>
          </a:xfrm>
          <a:prstGeom prst="rect">
            <a:avLst/>
          </a:prstGeom>
          <a:solidFill>
            <a:srgbClr val="E5A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p:nvPr/>
        </p:nvSpPr>
        <p:spPr>
          <a:xfrm>
            <a:off x="4307675" y="1673400"/>
            <a:ext cx="86100" cy="1796700"/>
          </a:xfrm>
          <a:prstGeom prst="rect">
            <a:avLst/>
          </a:prstGeom>
          <a:solidFill>
            <a:srgbClr val="005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4307675" y="0"/>
            <a:ext cx="86100" cy="1673400"/>
          </a:xfrm>
          <a:prstGeom prst="rect">
            <a:avLst/>
          </a:prstGeom>
          <a:solidFill>
            <a:srgbClr val="063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lvl1pPr lvl="0" rtl="0">
              <a:spcBef>
                <a:spcPts val="0"/>
              </a:spcBef>
              <a:spcAft>
                <a:spcPts val="0"/>
              </a:spcAft>
              <a:buClr>
                <a:srgbClr val="0638A8"/>
              </a:buClr>
              <a:buSzPts val="1000"/>
              <a:buFont typeface="Proxima Nova"/>
              <a:buNone/>
              <a:defRPr sz="1000">
                <a:solidFill>
                  <a:srgbClr val="0638A8"/>
                </a:solidFill>
                <a:latin typeface="Proxima Nova"/>
                <a:ea typeface="Proxima Nova"/>
                <a:cs typeface="Proxima Nova"/>
                <a:sym typeface="Proxima Nova"/>
              </a:defRPr>
            </a:lvl1pPr>
            <a:lvl2pPr lvl="1" rtl="0">
              <a:spcBef>
                <a:spcPts val="0"/>
              </a:spcBef>
              <a:spcAft>
                <a:spcPts val="0"/>
              </a:spcAft>
              <a:buClr>
                <a:srgbClr val="0638A8"/>
              </a:buClr>
              <a:buSzPts val="1400"/>
              <a:buNone/>
              <a:defRPr>
                <a:solidFill>
                  <a:srgbClr val="0638A8"/>
                </a:solidFill>
              </a:defRPr>
            </a:lvl2pPr>
            <a:lvl3pPr lvl="2" rtl="0">
              <a:spcBef>
                <a:spcPts val="0"/>
              </a:spcBef>
              <a:spcAft>
                <a:spcPts val="0"/>
              </a:spcAft>
              <a:buClr>
                <a:srgbClr val="0638A8"/>
              </a:buClr>
              <a:buSzPts val="1400"/>
              <a:buNone/>
              <a:defRPr>
                <a:solidFill>
                  <a:srgbClr val="0638A8"/>
                </a:solidFill>
              </a:defRPr>
            </a:lvl3pPr>
            <a:lvl4pPr lvl="3" rtl="0">
              <a:spcBef>
                <a:spcPts val="0"/>
              </a:spcBef>
              <a:spcAft>
                <a:spcPts val="0"/>
              </a:spcAft>
              <a:buClr>
                <a:srgbClr val="0638A8"/>
              </a:buClr>
              <a:buSzPts val="1400"/>
              <a:buNone/>
              <a:defRPr>
                <a:solidFill>
                  <a:srgbClr val="0638A8"/>
                </a:solidFill>
              </a:defRPr>
            </a:lvl4pPr>
            <a:lvl5pPr lvl="4" rtl="0">
              <a:spcBef>
                <a:spcPts val="0"/>
              </a:spcBef>
              <a:spcAft>
                <a:spcPts val="0"/>
              </a:spcAft>
              <a:buClr>
                <a:srgbClr val="0638A8"/>
              </a:buClr>
              <a:buSzPts val="1400"/>
              <a:buNone/>
              <a:defRPr>
                <a:solidFill>
                  <a:srgbClr val="0638A8"/>
                </a:solidFill>
              </a:defRPr>
            </a:lvl5pPr>
            <a:lvl6pPr lvl="5" rtl="0">
              <a:spcBef>
                <a:spcPts val="0"/>
              </a:spcBef>
              <a:spcAft>
                <a:spcPts val="0"/>
              </a:spcAft>
              <a:buClr>
                <a:srgbClr val="0638A8"/>
              </a:buClr>
              <a:buSzPts val="1400"/>
              <a:buNone/>
              <a:defRPr>
                <a:solidFill>
                  <a:srgbClr val="0638A8"/>
                </a:solidFill>
              </a:defRPr>
            </a:lvl6pPr>
            <a:lvl7pPr lvl="6" rtl="0">
              <a:spcBef>
                <a:spcPts val="0"/>
              </a:spcBef>
              <a:spcAft>
                <a:spcPts val="0"/>
              </a:spcAft>
              <a:buClr>
                <a:srgbClr val="0638A8"/>
              </a:buClr>
              <a:buSzPts val="1400"/>
              <a:buNone/>
              <a:defRPr>
                <a:solidFill>
                  <a:srgbClr val="0638A8"/>
                </a:solidFill>
              </a:defRPr>
            </a:lvl7pPr>
            <a:lvl8pPr lvl="7" rtl="0">
              <a:spcBef>
                <a:spcPts val="0"/>
              </a:spcBef>
              <a:spcAft>
                <a:spcPts val="0"/>
              </a:spcAft>
              <a:buClr>
                <a:srgbClr val="0638A8"/>
              </a:buClr>
              <a:buSzPts val="1400"/>
              <a:buNone/>
              <a:defRPr>
                <a:solidFill>
                  <a:srgbClr val="0638A8"/>
                </a:solidFill>
              </a:defRPr>
            </a:lvl8pPr>
            <a:lvl9pPr lvl="8" rtl="0">
              <a:spcBef>
                <a:spcPts val="0"/>
              </a:spcBef>
              <a:spcAft>
                <a:spcPts val="0"/>
              </a:spcAft>
              <a:buClr>
                <a:srgbClr val="0638A8"/>
              </a:buClr>
              <a:buSzPts val="1400"/>
              <a:buNone/>
              <a:defRPr>
                <a:solidFill>
                  <a:srgbClr val="0638A8"/>
                </a:solidFill>
              </a:defRPr>
            </a:lvl9pPr>
          </a:lstStyle>
          <a:p/>
        </p:txBody>
      </p:sp>
      <p:sp>
        <p:nvSpPr>
          <p:cNvPr id="49" name="Google Shape;49;p8"/>
          <p:cNvSpPr txBox="1"/>
          <p:nvPr>
            <p:ph idx="12" type="sldNum"/>
          </p:nvPr>
        </p:nvSpPr>
        <p:spPr>
          <a:xfrm>
            <a:off x="174703" y="4731075"/>
            <a:ext cx="321600" cy="338700"/>
          </a:xfrm>
          <a:prstGeom prst="rect">
            <a:avLst/>
          </a:prstGeom>
        </p:spPr>
        <p:txBody>
          <a:bodyPr anchorCtr="0" anchor="ctr" bIns="91425" lIns="91425" spcFirstLastPara="1" rIns="91425" wrap="square" tIns="91425">
            <a:noAutofit/>
          </a:bodyPr>
          <a:lstStyle>
            <a:lvl1pPr lvl="0" rtl="0" algn="l">
              <a:buNone/>
              <a:defRPr>
                <a:solidFill>
                  <a:srgbClr val="0638A8"/>
                </a:solidFill>
                <a:latin typeface="Proxima Nova Semibold"/>
                <a:ea typeface="Proxima Nova Semibold"/>
                <a:cs typeface="Proxima Nova Semibold"/>
                <a:sym typeface="Proxima Nova Semibold"/>
              </a:defRPr>
            </a:lvl1pPr>
            <a:lvl2pPr lvl="1" rtl="0" algn="l">
              <a:buNone/>
              <a:defRPr>
                <a:solidFill>
                  <a:srgbClr val="0638A8"/>
                </a:solidFill>
                <a:latin typeface="Proxima Nova Semibold"/>
                <a:ea typeface="Proxima Nova Semibold"/>
                <a:cs typeface="Proxima Nova Semibold"/>
                <a:sym typeface="Proxima Nova Semibold"/>
              </a:defRPr>
            </a:lvl2pPr>
            <a:lvl3pPr lvl="2" rtl="0" algn="l">
              <a:buNone/>
              <a:defRPr>
                <a:solidFill>
                  <a:srgbClr val="0638A8"/>
                </a:solidFill>
                <a:latin typeface="Proxima Nova Semibold"/>
                <a:ea typeface="Proxima Nova Semibold"/>
                <a:cs typeface="Proxima Nova Semibold"/>
                <a:sym typeface="Proxima Nova Semibold"/>
              </a:defRPr>
            </a:lvl3pPr>
            <a:lvl4pPr lvl="3" rtl="0" algn="l">
              <a:buNone/>
              <a:defRPr>
                <a:solidFill>
                  <a:srgbClr val="0638A8"/>
                </a:solidFill>
                <a:latin typeface="Proxima Nova Semibold"/>
                <a:ea typeface="Proxima Nova Semibold"/>
                <a:cs typeface="Proxima Nova Semibold"/>
                <a:sym typeface="Proxima Nova Semibold"/>
              </a:defRPr>
            </a:lvl4pPr>
            <a:lvl5pPr lvl="4" rtl="0" algn="l">
              <a:buNone/>
              <a:defRPr>
                <a:solidFill>
                  <a:srgbClr val="0638A8"/>
                </a:solidFill>
                <a:latin typeface="Proxima Nova Semibold"/>
                <a:ea typeface="Proxima Nova Semibold"/>
                <a:cs typeface="Proxima Nova Semibold"/>
                <a:sym typeface="Proxima Nova Semibold"/>
              </a:defRPr>
            </a:lvl5pPr>
            <a:lvl6pPr lvl="5" rtl="0" algn="l">
              <a:buNone/>
              <a:defRPr>
                <a:solidFill>
                  <a:srgbClr val="0638A8"/>
                </a:solidFill>
                <a:latin typeface="Proxima Nova Semibold"/>
                <a:ea typeface="Proxima Nova Semibold"/>
                <a:cs typeface="Proxima Nova Semibold"/>
                <a:sym typeface="Proxima Nova Semibold"/>
              </a:defRPr>
            </a:lvl6pPr>
            <a:lvl7pPr lvl="6" rtl="0" algn="l">
              <a:buNone/>
              <a:defRPr>
                <a:solidFill>
                  <a:srgbClr val="0638A8"/>
                </a:solidFill>
                <a:latin typeface="Proxima Nova Semibold"/>
                <a:ea typeface="Proxima Nova Semibold"/>
                <a:cs typeface="Proxima Nova Semibold"/>
                <a:sym typeface="Proxima Nova Semibold"/>
              </a:defRPr>
            </a:lvl7pPr>
            <a:lvl8pPr lvl="7" rtl="0" algn="l">
              <a:buNone/>
              <a:defRPr>
                <a:solidFill>
                  <a:srgbClr val="0638A8"/>
                </a:solidFill>
                <a:latin typeface="Proxima Nova Semibold"/>
                <a:ea typeface="Proxima Nova Semibold"/>
                <a:cs typeface="Proxima Nova Semibold"/>
                <a:sym typeface="Proxima Nova Semibold"/>
              </a:defRPr>
            </a:lvl8pPr>
            <a:lvl9pPr lvl="8" rtl="0" algn="l">
              <a:buNone/>
              <a:defRPr>
                <a:solidFill>
                  <a:srgbClr val="0638A8"/>
                </a:solidFill>
                <a:latin typeface="Proxima Nova Semibold"/>
                <a:ea typeface="Proxima Nova Semibold"/>
                <a:cs typeface="Proxima Nova Semibold"/>
                <a:sym typeface="Proxima Nova Semibold"/>
              </a:defRPr>
            </a:lvl9pPr>
          </a:lstStyle>
          <a:p>
            <a:pPr indent="0" lvl="0" marL="0" rtl="0" algn="l">
              <a:spcBef>
                <a:spcPts val="0"/>
              </a:spcBef>
              <a:spcAft>
                <a:spcPts val="0"/>
              </a:spcAft>
              <a:buNone/>
            </a:pPr>
            <a:fld id="{00000000-1234-1234-1234-123412341234}" type="slidenum">
              <a:rPr lang="en"/>
              <a:t>‹#›</a:t>
            </a:fld>
            <a:endParaRPr/>
          </a:p>
        </p:txBody>
      </p:sp>
      <p:sp>
        <p:nvSpPr>
          <p:cNvPr id="50" name="Google Shape;50;p8"/>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30200" lvl="0" marL="457200" rtl="0">
              <a:spcBef>
                <a:spcPts val="0"/>
              </a:spcBef>
              <a:spcAft>
                <a:spcPts val="0"/>
              </a:spcAft>
              <a:buClr>
                <a:srgbClr val="E5A823"/>
              </a:buClr>
              <a:buSzPts val="1600"/>
              <a:buFont typeface="Proxima Nova"/>
              <a:buChar char="●"/>
              <a:defRPr sz="1600">
                <a:latin typeface="Proxima Nova"/>
                <a:ea typeface="Proxima Nova"/>
                <a:cs typeface="Proxima Nova"/>
                <a:sym typeface="Proxima Nova"/>
              </a:defRPr>
            </a:lvl1pPr>
            <a:lvl2pPr indent="-304800" lvl="1" marL="914400" rtl="0">
              <a:spcBef>
                <a:spcPts val="0"/>
              </a:spcBef>
              <a:spcAft>
                <a:spcPts val="0"/>
              </a:spcAft>
              <a:buClr>
                <a:srgbClr val="E5A823"/>
              </a:buClr>
              <a:buSzPts val="1200"/>
              <a:buFont typeface="Proxima Nova"/>
              <a:buChar char="○"/>
              <a:defRPr sz="1200">
                <a:latin typeface="Proxima Nova"/>
                <a:ea typeface="Proxima Nova"/>
                <a:cs typeface="Proxima Nova"/>
                <a:sym typeface="Proxima Nova"/>
              </a:defRPr>
            </a:lvl2pPr>
            <a:lvl3pPr indent="-304800" lvl="2" marL="1371600" rtl="0">
              <a:spcBef>
                <a:spcPts val="0"/>
              </a:spcBef>
              <a:spcAft>
                <a:spcPts val="0"/>
              </a:spcAft>
              <a:buClr>
                <a:srgbClr val="E5A823"/>
              </a:buClr>
              <a:buSzPts val="1200"/>
              <a:buFont typeface="Proxima Nova"/>
              <a:buChar char="■"/>
              <a:defRPr sz="1200">
                <a:latin typeface="Proxima Nova"/>
                <a:ea typeface="Proxima Nova"/>
                <a:cs typeface="Proxima Nova"/>
                <a:sym typeface="Proxima Nova"/>
              </a:defRPr>
            </a:lvl3pPr>
            <a:lvl4pPr indent="-304800" lvl="3" marL="1828800" rtl="0">
              <a:spcBef>
                <a:spcPts val="0"/>
              </a:spcBef>
              <a:spcAft>
                <a:spcPts val="0"/>
              </a:spcAft>
              <a:buClr>
                <a:srgbClr val="E5A823"/>
              </a:buClr>
              <a:buSzPts val="1200"/>
              <a:buFont typeface="Proxima Nova"/>
              <a:buChar char="●"/>
              <a:defRPr sz="1200">
                <a:latin typeface="Proxima Nova"/>
                <a:ea typeface="Proxima Nova"/>
                <a:cs typeface="Proxima Nova"/>
                <a:sym typeface="Proxima Nova"/>
              </a:defRPr>
            </a:lvl4pPr>
            <a:lvl5pPr indent="-304800" lvl="4" marL="2286000" rtl="0">
              <a:spcBef>
                <a:spcPts val="0"/>
              </a:spcBef>
              <a:spcAft>
                <a:spcPts val="0"/>
              </a:spcAft>
              <a:buClr>
                <a:srgbClr val="E5A823"/>
              </a:buClr>
              <a:buSzPts val="1200"/>
              <a:buFont typeface="Proxima Nova"/>
              <a:buChar char="○"/>
              <a:defRPr sz="1200">
                <a:latin typeface="Proxima Nova"/>
                <a:ea typeface="Proxima Nova"/>
                <a:cs typeface="Proxima Nova"/>
                <a:sym typeface="Proxima Nova"/>
              </a:defRPr>
            </a:lvl5pPr>
            <a:lvl6pPr indent="-304800" lvl="5" marL="2743200" rtl="0">
              <a:spcBef>
                <a:spcPts val="0"/>
              </a:spcBef>
              <a:spcAft>
                <a:spcPts val="0"/>
              </a:spcAft>
              <a:buClr>
                <a:srgbClr val="E5A823"/>
              </a:buClr>
              <a:buSzPts val="1200"/>
              <a:buFont typeface="Proxima Nova"/>
              <a:buChar char="■"/>
              <a:defRPr sz="1200">
                <a:latin typeface="Proxima Nova"/>
                <a:ea typeface="Proxima Nova"/>
                <a:cs typeface="Proxima Nova"/>
                <a:sym typeface="Proxima Nova"/>
              </a:defRPr>
            </a:lvl6pPr>
            <a:lvl7pPr indent="-304800" lvl="6" marL="3200400" rtl="0">
              <a:spcBef>
                <a:spcPts val="0"/>
              </a:spcBef>
              <a:spcAft>
                <a:spcPts val="0"/>
              </a:spcAft>
              <a:buClr>
                <a:srgbClr val="E5A823"/>
              </a:buClr>
              <a:buSzPts val="1200"/>
              <a:buFont typeface="Proxima Nova"/>
              <a:buChar char="●"/>
              <a:defRPr sz="1200">
                <a:latin typeface="Proxima Nova"/>
                <a:ea typeface="Proxima Nova"/>
                <a:cs typeface="Proxima Nova"/>
                <a:sym typeface="Proxima Nova"/>
              </a:defRPr>
            </a:lvl7pPr>
            <a:lvl8pPr indent="-304800" lvl="7" marL="3657600" rtl="0">
              <a:spcBef>
                <a:spcPts val="0"/>
              </a:spcBef>
              <a:spcAft>
                <a:spcPts val="0"/>
              </a:spcAft>
              <a:buClr>
                <a:srgbClr val="E5A823"/>
              </a:buClr>
              <a:buSzPts val="1200"/>
              <a:buFont typeface="Proxima Nova"/>
              <a:buChar char="○"/>
              <a:defRPr sz="1200">
                <a:latin typeface="Proxima Nova"/>
                <a:ea typeface="Proxima Nova"/>
                <a:cs typeface="Proxima Nova"/>
                <a:sym typeface="Proxima Nova"/>
              </a:defRPr>
            </a:lvl8pPr>
            <a:lvl9pPr indent="-304800" lvl="8" marL="4114800" rtl="0">
              <a:spcBef>
                <a:spcPts val="0"/>
              </a:spcBef>
              <a:spcAft>
                <a:spcPts val="0"/>
              </a:spcAft>
              <a:buClr>
                <a:srgbClr val="E5A823"/>
              </a:buClr>
              <a:buSzPts val="1200"/>
              <a:buFont typeface="Proxima Nova"/>
              <a:buChar char="■"/>
              <a:defRPr sz="1200">
                <a:latin typeface="Proxima Nova"/>
                <a:ea typeface="Proxima Nova"/>
                <a:cs typeface="Proxima Nova"/>
                <a:sym typeface="Proxima Nov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Overlay">
  <p:cSld name="ONE_COLUMN_TEXT">
    <p:bg>
      <p:bgPr>
        <a:solidFill>
          <a:schemeClr val="lt1"/>
        </a:solidFill>
      </p:bgPr>
    </p:bg>
    <p:spTree>
      <p:nvGrpSpPr>
        <p:cNvPr id="51" name="Shape 51"/>
        <p:cNvGrpSpPr/>
        <p:nvPr/>
      </p:nvGrpSpPr>
      <p:grpSpPr>
        <a:xfrm>
          <a:off x="0" y="0"/>
          <a:ext cx="0" cy="0"/>
          <a:chOff x="0" y="0"/>
          <a:chExt cx="0" cy="0"/>
        </a:xfrm>
      </p:grpSpPr>
      <p:pic>
        <p:nvPicPr>
          <p:cNvPr id="52" name="Google Shape;52;p9"/>
          <p:cNvPicPr preferRelativeResize="0"/>
          <p:nvPr/>
        </p:nvPicPr>
        <p:blipFill>
          <a:blip r:embed="rId2">
            <a:alphaModFix/>
          </a:blip>
          <a:stretch>
            <a:fillRect/>
          </a:stretch>
        </p:blipFill>
        <p:spPr>
          <a:xfrm>
            <a:off x="0" y="3"/>
            <a:ext cx="9144000" cy="5143497"/>
          </a:xfrm>
          <a:prstGeom prst="rect">
            <a:avLst/>
          </a:prstGeom>
          <a:noFill/>
          <a:ln>
            <a:noFill/>
          </a:ln>
        </p:spPr>
      </p:pic>
      <p:cxnSp>
        <p:nvCxnSpPr>
          <p:cNvPr id="53" name="Google Shape;53;p9"/>
          <p:cNvCxnSpPr/>
          <p:nvPr/>
        </p:nvCxnSpPr>
        <p:spPr>
          <a:xfrm>
            <a:off x="260850" y="4671075"/>
            <a:ext cx="8622300" cy="0"/>
          </a:xfrm>
          <a:prstGeom prst="straightConnector1">
            <a:avLst/>
          </a:prstGeom>
          <a:noFill/>
          <a:ln cap="flat" cmpd="sng" w="9525">
            <a:solidFill>
              <a:srgbClr val="F9F9F9"/>
            </a:solidFill>
            <a:prstDash val="solid"/>
            <a:round/>
            <a:headEnd len="med" w="med" type="none"/>
            <a:tailEnd len="med" w="med" type="none"/>
          </a:ln>
        </p:spPr>
      </p:cxnSp>
      <p:sp>
        <p:nvSpPr>
          <p:cNvPr id="54" name="Google Shape;54;p9"/>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lvl1pPr lvl="0" rtl="0">
              <a:spcBef>
                <a:spcPts val="0"/>
              </a:spcBef>
              <a:spcAft>
                <a:spcPts val="0"/>
              </a:spcAft>
              <a:buClr>
                <a:srgbClr val="F9F9F9"/>
              </a:buClr>
              <a:buSzPts val="1000"/>
              <a:buFont typeface="Proxima Nova"/>
              <a:buNone/>
              <a:defRPr sz="1000">
                <a:solidFill>
                  <a:srgbClr val="F9F9F9"/>
                </a:solidFill>
                <a:latin typeface="Proxima Nova"/>
                <a:ea typeface="Proxima Nova"/>
                <a:cs typeface="Proxima Nova"/>
                <a:sym typeface="Proxima Nova"/>
              </a:defRPr>
            </a:lvl1pPr>
            <a:lvl2pPr lvl="1" rtl="0">
              <a:spcBef>
                <a:spcPts val="0"/>
              </a:spcBef>
              <a:spcAft>
                <a:spcPts val="0"/>
              </a:spcAft>
              <a:buClr>
                <a:srgbClr val="F9F9F9"/>
              </a:buClr>
              <a:buSzPts val="1400"/>
              <a:buNone/>
              <a:defRPr>
                <a:solidFill>
                  <a:srgbClr val="F9F9F9"/>
                </a:solidFill>
              </a:defRPr>
            </a:lvl2pPr>
            <a:lvl3pPr lvl="2" rtl="0">
              <a:spcBef>
                <a:spcPts val="0"/>
              </a:spcBef>
              <a:spcAft>
                <a:spcPts val="0"/>
              </a:spcAft>
              <a:buClr>
                <a:srgbClr val="F9F9F9"/>
              </a:buClr>
              <a:buSzPts val="1400"/>
              <a:buNone/>
              <a:defRPr>
                <a:solidFill>
                  <a:srgbClr val="F9F9F9"/>
                </a:solidFill>
              </a:defRPr>
            </a:lvl3pPr>
            <a:lvl4pPr lvl="3" rtl="0">
              <a:spcBef>
                <a:spcPts val="0"/>
              </a:spcBef>
              <a:spcAft>
                <a:spcPts val="0"/>
              </a:spcAft>
              <a:buClr>
                <a:srgbClr val="F9F9F9"/>
              </a:buClr>
              <a:buSzPts val="1400"/>
              <a:buNone/>
              <a:defRPr>
                <a:solidFill>
                  <a:srgbClr val="F9F9F9"/>
                </a:solidFill>
              </a:defRPr>
            </a:lvl4pPr>
            <a:lvl5pPr lvl="4" rtl="0">
              <a:spcBef>
                <a:spcPts val="0"/>
              </a:spcBef>
              <a:spcAft>
                <a:spcPts val="0"/>
              </a:spcAft>
              <a:buClr>
                <a:srgbClr val="F9F9F9"/>
              </a:buClr>
              <a:buSzPts val="1400"/>
              <a:buNone/>
              <a:defRPr>
                <a:solidFill>
                  <a:srgbClr val="F9F9F9"/>
                </a:solidFill>
              </a:defRPr>
            </a:lvl5pPr>
            <a:lvl6pPr lvl="5" rtl="0">
              <a:spcBef>
                <a:spcPts val="0"/>
              </a:spcBef>
              <a:spcAft>
                <a:spcPts val="0"/>
              </a:spcAft>
              <a:buClr>
                <a:srgbClr val="F9F9F9"/>
              </a:buClr>
              <a:buSzPts val="1400"/>
              <a:buNone/>
              <a:defRPr>
                <a:solidFill>
                  <a:srgbClr val="F9F9F9"/>
                </a:solidFill>
              </a:defRPr>
            </a:lvl6pPr>
            <a:lvl7pPr lvl="6" rtl="0">
              <a:spcBef>
                <a:spcPts val="0"/>
              </a:spcBef>
              <a:spcAft>
                <a:spcPts val="0"/>
              </a:spcAft>
              <a:buClr>
                <a:srgbClr val="F9F9F9"/>
              </a:buClr>
              <a:buSzPts val="1400"/>
              <a:buNone/>
              <a:defRPr>
                <a:solidFill>
                  <a:srgbClr val="F9F9F9"/>
                </a:solidFill>
              </a:defRPr>
            </a:lvl7pPr>
            <a:lvl8pPr lvl="7" rtl="0">
              <a:spcBef>
                <a:spcPts val="0"/>
              </a:spcBef>
              <a:spcAft>
                <a:spcPts val="0"/>
              </a:spcAft>
              <a:buClr>
                <a:srgbClr val="F9F9F9"/>
              </a:buClr>
              <a:buSzPts val="1400"/>
              <a:buNone/>
              <a:defRPr>
                <a:solidFill>
                  <a:srgbClr val="F9F9F9"/>
                </a:solidFill>
              </a:defRPr>
            </a:lvl8pPr>
            <a:lvl9pPr lvl="8" rtl="0">
              <a:spcBef>
                <a:spcPts val="0"/>
              </a:spcBef>
              <a:spcAft>
                <a:spcPts val="0"/>
              </a:spcAft>
              <a:buClr>
                <a:srgbClr val="F9F9F9"/>
              </a:buClr>
              <a:buSzPts val="1400"/>
              <a:buNone/>
              <a:defRPr>
                <a:solidFill>
                  <a:srgbClr val="F9F9F9"/>
                </a:solidFill>
              </a:defRPr>
            </a:lvl9pPr>
          </a:lstStyle>
          <a:p/>
        </p:txBody>
      </p:sp>
      <p:sp>
        <p:nvSpPr>
          <p:cNvPr id="55" name="Google Shape;55;p9"/>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lvl1pPr lvl="0" rtl="0" algn="l">
              <a:buNone/>
              <a:defRPr>
                <a:solidFill>
                  <a:srgbClr val="F9F9F9"/>
                </a:solidFill>
                <a:latin typeface="Proxima Nova Semibold"/>
                <a:ea typeface="Proxima Nova Semibold"/>
                <a:cs typeface="Proxima Nova Semibold"/>
                <a:sym typeface="Proxima Nova Semibold"/>
              </a:defRPr>
            </a:lvl1pPr>
            <a:lvl2pPr lvl="1" rtl="0" algn="l">
              <a:buNone/>
              <a:defRPr>
                <a:solidFill>
                  <a:srgbClr val="F9F9F9"/>
                </a:solidFill>
                <a:latin typeface="Proxima Nova Semibold"/>
                <a:ea typeface="Proxima Nova Semibold"/>
                <a:cs typeface="Proxima Nova Semibold"/>
                <a:sym typeface="Proxima Nova Semibold"/>
              </a:defRPr>
            </a:lvl2pPr>
            <a:lvl3pPr lvl="2" rtl="0" algn="l">
              <a:buNone/>
              <a:defRPr>
                <a:solidFill>
                  <a:srgbClr val="F9F9F9"/>
                </a:solidFill>
                <a:latin typeface="Proxima Nova Semibold"/>
                <a:ea typeface="Proxima Nova Semibold"/>
                <a:cs typeface="Proxima Nova Semibold"/>
                <a:sym typeface="Proxima Nova Semibold"/>
              </a:defRPr>
            </a:lvl3pPr>
            <a:lvl4pPr lvl="3" rtl="0" algn="l">
              <a:buNone/>
              <a:defRPr>
                <a:solidFill>
                  <a:srgbClr val="F9F9F9"/>
                </a:solidFill>
                <a:latin typeface="Proxima Nova Semibold"/>
                <a:ea typeface="Proxima Nova Semibold"/>
                <a:cs typeface="Proxima Nova Semibold"/>
                <a:sym typeface="Proxima Nova Semibold"/>
              </a:defRPr>
            </a:lvl4pPr>
            <a:lvl5pPr lvl="4" rtl="0" algn="l">
              <a:buNone/>
              <a:defRPr>
                <a:solidFill>
                  <a:srgbClr val="F9F9F9"/>
                </a:solidFill>
                <a:latin typeface="Proxima Nova Semibold"/>
                <a:ea typeface="Proxima Nova Semibold"/>
                <a:cs typeface="Proxima Nova Semibold"/>
                <a:sym typeface="Proxima Nova Semibold"/>
              </a:defRPr>
            </a:lvl5pPr>
            <a:lvl6pPr lvl="5" rtl="0" algn="l">
              <a:buNone/>
              <a:defRPr>
                <a:solidFill>
                  <a:srgbClr val="F9F9F9"/>
                </a:solidFill>
                <a:latin typeface="Proxima Nova Semibold"/>
                <a:ea typeface="Proxima Nova Semibold"/>
                <a:cs typeface="Proxima Nova Semibold"/>
                <a:sym typeface="Proxima Nova Semibold"/>
              </a:defRPr>
            </a:lvl6pPr>
            <a:lvl7pPr lvl="6" rtl="0" algn="l">
              <a:buNone/>
              <a:defRPr>
                <a:solidFill>
                  <a:srgbClr val="F9F9F9"/>
                </a:solidFill>
                <a:latin typeface="Proxima Nova Semibold"/>
                <a:ea typeface="Proxima Nova Semibold"/>
                <a:cs typeface="Proxima Nova Semibold"/>
                <a:sym typeface="Proxima Nova Semibold"/>
              </a:defRPr>
            </a:lvl7pPr>
            <a:lvl8pPr lvl="7" rtl="0" algn="l">
              <a:buNone/>
              <a:defRPr>
                <a:solidFill>
                  <a:srgbClr val="F9F9F9"/>
                </a:solidFill>
                <a:latin typeface="Proxima Nova Semibold"/>
                <a:ea typeface="Proxima Nova Semibold"/>
                <a:cs typeface="Proxima Nova Semibold"/>
                <a:sym typeface="Proxima Nova Semibold"/>
              </a:defRPr>
            </a:lvl8pPr>
            <a:lvl9pPr lvl="8" rtl="0" algn="l">
              <a:buNone/>
              <a:defRPr>
                <a:solidFill>
                  <a:srgbClr val="F9F9F9"/>
                </a:solidFill>
                <a:latin typeface="Proxima Nova Semibold"/>
                <a:ea typeface="Proxima Nova Semibold"/>
                <a:cs typeface="Proxima Nova Semibold"/>
                <a:sym typeface="Proxima Nova Semibold"/>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Image Small Bottom">
  <p:cSld name="CUSTOM">
    <p:spTree>
      <p:nvGrpSpPr>
        <p:cNvPr id="56" name="Shape 56"/>
        <p:cNvGrpSpPr/>
        <p:nvPr/>
      </p:nvGrpSpPr>
      <p:grpSpPr>
        <a:xfrm>
          <a:off x="0" y="0"/>
          <a:ext cx="0" cy="0"/>
          <a:chOff x="0" y="0"/>
          <a:chExt cx="0" cy="0"/>
        </a:xfrm>
      </p:grpSpPr>
      <p:sp>
        <p:nvSpPr>
          <p:cNvPr id="57" name="Google Shape;57;p10"/>
          <p:cNvSpPr/>
          <p:nvPr>
            <p:ph idx="2" type="pic"/>
          </p:nvPr>
        </p:nvSpPr>
        <p:spPr>
          <a:xfrm>
            <a:off x="0" y="2614800"/>
            <a:ext cx="9144000" cy="2528700"/>
          </a:xfrm>
          <a:prstGeom prst="rect">
            <a:avLst/>
          </a:prstGeom>
          <a:noFill/>
          <a:ln>
            <a:noFill/>
          </a:ln>
        </p:spPr>
      </p:sp>
      <p:sp>
        <p:nvSpPr>
          <p:cNvPr id="58" name="Google Shape;58;p10"/>
          <p:cNvSpPr/>
          <p:nvPr/>
        </p:nvSpPr>
        <p:spPr>
          <a:xfrm rot="5400000">
            <a:off x="7578450" y="1049250"/>
            <a:ext cx="86100" cy="3045000"/>
          </a:xfrm>
          <a:prstGeom prst="rect">
            <a:avLst/>
          </a:prstGeom>
          <a:solidFill>
            <a:srgbClr val="E5A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0"/>
          <p:cNvSpPr/>
          <p:nvPr/>
        </p:nvSpPr>
        <p:spPr>
          <a:xfrm rot="5400000">
            <a:off x="4528650" y="935500"/>
            <a:ext cx="86700" cy="3270900"/>
          </a:xfrm>
          <a:prstGeom prst="rect">
            <a:avLst/>
          </a:prstGeom>
          <a:solidFill>
            <a:srgbClr val="005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
          <p:cNvSpPr/>
          <p:nvPr/>
        </p:nvSpPr>
        <p:spPr>
          <a:xfrm rot="5400000">
            <a:off x="1479450" y="1049250"/>
            <a:ext cx="86100" cy="3045000"/>
          </a:xfrm>
          <a:prstGeom prst="rect">
            <a:avLst/>
          </a:prstGeom>
          <a:solidFill>
            <a:srgbClr val="063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rgbClr val="0638A8"/>
              </a:buClr>
              <a:buSzPts val="2800"/>
              <a:buFont typeface="Proxima Nova Extrabold"/>
              <a:buNone/>
              <a:defRPr sz="2800">
                <a:solidFill>
                  <a:srgbClr val="0638A8"/>
                </a:solidFill>
                <a:latin typeface="Proxima Nova Extrabold"/>
                <a:ea typeface="Proxima Nova Extrabold"/>
                <a:cs typeface="Proxima Nova Extrabold"/>
                <a:sym typeface="Proxima Nova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42900" lvl="0" marL="457200">
              <a:lnSpc>
                <a:spcPct val="115000"/>
              </a:lnSpc>
              <a:spcBef>
                <a:spcPts val="0"/>
              </a:spcBef>
              <a:spcAft>
                <a:spcPts val="0"/>
              </a:spcAft>
              <a:buClr>
                <a:srgbClr val="444444"/>
              </a:buClr>
              <a:buSzPts val="1800"/>
              <a:buFont typeface="Proxima Nova"/>
              <a:buChar char="●"/>
              <a:defRPr sz="1800">
                <a:solidFill>
                  <a:srgbClr val="444444"/>
                </a:solidFill>
                <a:latin typeface="Proxima Nova"/>
                <a:ea typeface="Proxima Nova"/>
                <a:cs typeface="Proxima Nova"/>
                <a:sym typeface="Proxima Nova"/>
              </a:defRPr>
            </a:lvl1pPr>
            <a:lvl2pPr indent="-317500" lvl="1" marL="914400">
              <a:lnSpc>
                <a:spcPct val="115000"/>
              </a:lnSpc>
              <a:spcBef>
                <a:spcPts val="0"/>
              </a:spcBef>
              <a:spcAft>
                <a:spcPts val="0"/>
              </a:spcAft>
              <a:buClr>
                <a:srgbClr val="444444"/>
              </a:buClr>
              <a:buSzPts val="1400"/>
              <a:buFont typeface="Proxima Nova"/>
              <a:buChar char="○"/>
              <a:defRPr>
                <a:solidFill>
                  <a:srgbClr val="444444"/>
                </a:solidFill>
                <a:latin typeface="Proxima Nova"/>
                <a:ea typeface="Proxima Nova"/>
                <a:cs typeface="Proxima Nova"/>
                <a:sym typeface="Proxima Nova"/>
              </a:defRPr>
            </a:lvl2pPr>
            <a:lvl3pPr indent="-317500" lvl="2" marL="1371600">
              <a:lnSpc>
                <a:spcPct val="115000"/>
              </a:lnSpc>
              <a:spcBef>
                <a:spcPts val="0"/>
              </a:spcBef>
              <a:spcAft>
                <a:spcPts val="0"/>
              </a:spcAft>
              <a:buClr>
                <a:srgbClr val="444444"/>
              </a:buClr>
              <a:buSzPts val="1400"/>
              <a:buFont typeface="Proxima Nova"/>
              <a:buChar char="■"/>
              <a:defRPr>
                <a:solidFill>
                  <a:srgbClr val="444444"/>
                </a:solidFill>
                <a:latin typeface="Proxima Nova"/>
                <a:ea typeface="Proxima Nova"/>
                <a:cs typeface="Proxima Nova"/>
                <a:sym typeface="Proxima Nova"/>
              </a:defRPr>
            </a:lvl3pPr>
            <a:lvl4pPr indent="-317500" lvl="3" marL="1828800">
              <a:lnSpc>
                <a:spcPct val="115000"/>
              </a:lnSpc>
              <a:spcBef>
                <a:spcPts val="0"/>
              </a:spcBef>
              <a:spcAft>
                <a:spcPts val="0"/>
              </a:spcAft>
              <a:buClr>
                <a:srgbClr val="444444"/>
              </a:buClr>
              <a:buSzPts val="1400"/>
              <a:buFont typeface="Proxima Nova"/>
              <a:buChar char="●"/>
              <a:defRPr>
                <a:solidFill>
                  <a:srgbClr val="444444"/>
                </a:solidFill>
                <a:latin typeface="Proxima Nova"/>
                <a:ea typeface="Proxima Nova"/>
                <a:cs typeface="Proxima Nova"/>
                <a:sym typeface="Proxima Nova"/>
              </a:defRPr>
            </a:lvl4pPr>
            <a:lvl5pPr indent="-317500" lvl="4" marL="2286000">
              <a:lnSpc>
                <a:spcPct val="115000"/>
              </a:lnSpc>
              <a:spcBef>
                <a:spcPts val="0"/>
              </a:spcBef>
              <a:spcAft>
                <a:spcPts val="0"/>
              </a:spcAft>
              <a:buClr>
                <a:srgbClr val="444444"/>
              </a:buClr>
              <a:buSzPts val="1400"/>
              <a:buFont typeface="Proxima Nova"/>
              <a:buChar char="○"/>
              <a:defRPr>
                <a:solidFill>
                  <a:srgbClr val="444444"/>
                </a:solidFill>
                <a:latin typeface="Proxima Nova"/>
                <a:ea typeface="Proxima Nova"/>
                <a:cs typeface="Proxima Nova"/>
                <a:sym typeface="Proxima Nova"/>
              </a:defRPr>
            </a:lvl5pPr>
            <a:lvl6pPr indent="-317500" lvl="5" marL="2743200">
              <a:lnSpc>
                <a:spcPct val="115000"/>
              </a:lnSpc>
              <a:spcBef>
                <a:spcPts val="0"/>
              </a:spcBef>
              <a:spcAft>
                <a:spcPts val="0"/>
              </a:spcAft>
              <a:buClr>
                <a:srgbClr val="444444"/>
              </a:buClr>
              <a:buSzPts val="1400"/>
              <a:buFont typeface="Proxima Nova"/>
              <a:buChar char="■"/>
              <a:defRPr>
                <a:solidFill>
                  <a:srgbClr val="444444"/>
                </a:solidFill>
                <a:latin typeface="Proxima Nova"/>
                <a:ea typeface="Proxima Nova"/>
                <a:cs typeface="Proxima Nova"/>
                <a:sym typeface="Proxima Nova"/>
              </a:defRPr>
            </a:lvl6pPr>
            <a:lvl7pPr indent="-317500" lvl="6" marL="3200400">
              <a:lnSpc>
                <a:spcPct val="115000"/>
              </a:lnSpc>
              <a:spcBef>
                <a:spcPts val="0"/>
              </a:spcBef>
              <a:spcAft>
                <a:spcPts val="0"/>
              </a:spcAft>
              <a:buClr>
                <a:srgbClr val="444444"/>
              </a:buClr>
              <a:buSzPts val="1400"/>
              <a:buFont typeface="Proxima Nova"/>
              <a:buChar char="●"/>
              <a:defRPr>
                <a:solidFill>
                  <a:srgbClr val="444444"/>
                </a:solidFill>
                <a:latin typeface="Proxima Nova"/>
                <a:ea typeface="Proxima Nova"/>
                <a:cs typeface="Proxima Nova"/>
                <a:sym typeface="Proxima Nova"/>
              </a:defRPr>
            </a:lvl7pPr>
            <a:lvl8pPr indent="-317500" lvl="7" marL="3657600">
              <a:lnSpc>
                <a:spcPct val="115000"/>
              </a:lnSpc>
              <a:spcBef>
                <a:spcPts val="0"/>
              </a:spcBef>
              <a:spcAft>
                <a:spcPts val="0"/>
              </a:spcAft>
              <a:buClr>
                <a:srgbClr val="444444"/>
              </a:buClr>
              <a:buSzPts val="1400"/>
              <a:buFont typeface="Proxima Nova"/>
              <a:buChar char="○"/>
              <a:defRPr>
                <a:solidFill>
                  <a:srgbClr val="444444"/>
                </a:solidFill>
                <a:latin typeface="Proxima Nova"/>
                <a:ea typeface="Proxima Nova"/>
                <a:cs typeface="Proxima Nova"/>
                <a:sym typeface="Proxima Nova"/>
              </a:defRPr>
            </a:lvl8pPr>
            <a:lvl9pPr indent="-317500" lvl="8" marL="4114800">
              <a:lnSpc>
                <a:spcPct val="115000"/>
              </a:lnSpc>
              <a:spcBef>
                <a:spcPts val="0"/>
              </a:spcBef>
              <a:spcAft>
                <a:spcPts val="0"/>
              </a:spcAft>
              <a:buClr>
                <a:srgbClr val="444444"/>
              </a:buClr>
              <a:buSzPts val="1400"/>
              <a:buFont typeface="Proxima Nova"/>
              <a:buChar char="■"/>
              <a:defRPr>
                <a:solidFill>
                  <a:srgbClr val="444444"/>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sp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19"/>
          <p:cNvSpPr txBox="1"/>
          <p:nvPr/>
        </p:nvSpPr>
        <p:spPr>
          <a:xfrm>
            <a:off x="693300" y="1925250"/>
            <a:ext cx="7757400" cy="5541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t/>
            </a:r>
            <a:endParaRPr b="1" sz="2400">
              <a:solidFill>
                <a:schemeClr val="lt1"/>
              </a:solidFill>
              <a:latin typeface="Proxima Nova"/>
              <a:ea typeface="Proxima Nova"/>
              <a:cs typeface="Proxima Nova"/>
              <a:sym typeface="Proxima Nova"/>
            </a:endParaRPr>
          </a:p>
        </p:txBody>
      </p:sp>
      <p:sp>
        <p:nvSpPr>
          <p:cNvPr id="136" name="Google Shape;136;p19"/>
          <p:cNvSpPr txBox="1"/>
          <p:nvPr>
            <p:ph idx="4294967295" type="title"/>
          </p:nvPr>
        </p:nvSpPr>
        <p:spPr>
          <a:xfrm>
            <a:off x="398550" y="1218275"/>
            <a:ext cx="7986600" cy="147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Sentence embeddings</a:t>
            </a:r>
            <a:br>
              <a:rPr lang="en">
                <a:solidFill>
                  <a:schemeClr val="lt1"/>
                </a:solidFill>
              </a:rPr>
            </a:br>
            <a:r>
              <a:rPr lang="en">
                <a:solidFill>
                  <a:schemeClr val="lt1"/>
                </a:solidFill>
              </a:rPr>
              <a:t>Applications in scientific paper classification and clustering</a:t>
            </a:r>
            <a:endParaRPr>
              <a:solidFill>
                <a:schemeClr val="lt1"/>
              </a:solidFill>
            </a:endParaRPr>
          </a:p>
        </p:txBody>
      </p:sp>
      <p:sp>
        <p:nvSpPr>
          <p:cNvPr id="137" name="Google Shape;137;p19"/>
          <p:cNvSpPr txBox="1"/>
          <p:nvPr>
            <p:ph idx="4294967295" type="title"/>
          </p:nvPr>
        </p:nvSpPr>
        <p:spPr>
          <a:xfrm>
            <a:off x="4966125" y="2864250"/>
            <a:ext cx="3882000" cy="15699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Purvil Patel</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Atharva Jadhav</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Sangram Jagtap</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Omkar NagarKar</a:t>
            </a:r>
            <a:endParaRPr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p:txBody>
      </p:sp>
      <p:sp>
        <p:nvSpPr>
          <p:cNvPr id="138" name="Google Shape;138;p19"/>
          <p:cNvSpPr txBox="1"/>
          <p:nvPr>
            <p:ph idx="4294967295" type="sldNum"/>
          </p:nvPr>
        </p:nvSpPr>
        <p:spPr>
          <a:xfrm>
            <a:off x="8556784" y="4749851"/>
            <a:ext cx="548700" cy="3387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139" name="Google Shape;139;p19"/>
          <p:cNvSpPr txBox="1"/>
          <p:nvPr/>
        </p:nvSpPr>
        <p:spPr>
          <a:xfrm>
            <a:off x="398550" y="3304350"/>
            <a:ext cx="28377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CMPE 255 Data Mining</a:t>
            </a:r>
            <a:endParaRPr b="1" sz="1800">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311700" y="0"/>
            <a:ext cx="85206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Research Components</a:t>
            </a:r>
            <a:endParaRPr/>
          </a:p>
        </p:txBody>
      </p:sp>
      <p:sp>
        <p:nvSpPr>
          <p:cNvPr id="208" name="Google Shape;208;p28"/>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09" name="Google Shape;209;p28"/>
          <p:cNvSpPr txBox="1"/>
          <p:nvPr/>
        </p:nvSpPr>
        <p:spPr>
          <a:xfrm>
            <a:off x="512375" y="1369625"/>
            <a:ext cx="7991100" cy="28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444444"/>
              </a:solidFill>
              <a:latin typeface="Proxima Nova"/>
              <a:ea typeface="Proxima Nova"/>
              <a:cs typeface="Proxima Nova"/>
              <a:sym typeface="Proxima Nova"/>
            </a:endParaRPr>
          </a:p>
        </p:txBody>
      </p:sp>
      <p:graphicFrame>
        <p:nvGraphicFramePr>
          <p:cNvPr id="210" name="Google Shape;210;p28"/>
          <p:cNvGraphicFramePr/>
          <p:nvPr/>
        </p:nvGraphicFramePr>
        <p:xfrm>
          <a:off x="619325" y="505688"/>
          <a:ext cx="3000000" cy="3000000"/>
        </p:xfrm>
        <a:graphic>
          <a:graphicData uri="http://schemas.openxmlformats.org/drawingml/2006/table">
            <a:tbl>
              <a:tblPr>
                <a:noFill/>
                <a:tableStyleId>{BF360B83-9564-4250-B6D2-73E551B83E02}</a:tableStyleId>
              </a:tblPr>
              <a:tblGrid>
                <a:gridCol w="2020500"/>
                <a:gridCol w="2843875"/>
                <a:gridCol w="3459275"/>
              </a:tblGrid>
              <a:tr h="434675">
                <a:tc>
                  <a:txBody>
                    <a:bodyPr/>
                    <a:lstStyle/>
                    <a:p>
                      <a:pPr indent="0" lvl="0" marL="0" rtl="0" algn="l">
                        <a:lnSpc>
                          <a:spcPct val="115000"/>
                        </a:lnSpc>
                        <a:spcBef>
                          <a:spcPts val="0"/>
                        </a:spcBef>
                        <a:spcAft>
                          <a:spcPts val="0"/>
                        </a:spcAft>
                        <a:buNone/>
                      </a:pPr>
                      <a:r>
                        <a:rPr b="1" lang="en" sz="1600">
                          <a:solidFill>
                            <a:srgbClr val="595959"/>
                          </a:solidFill>
                        </a:rPr>
                        <a:t>Components</a:t>
                      </a:r>
                      <a:endParaRPr b="1" sz="16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600">
                          <a:solidFill>
                            <a:srgbClr val="595959"/>
                          </a:solidFill>
                        </a:rPr>
                        <a:t>Our Approach</a:t>
                      </a:r>
                      <a:endParaRPr b="1" sz="16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600">
                          <a:solidFill>
                            <a:srgbClr val="595959"/>
                          </a:solidFill>
                        </a:rPr>
                        <a:t>Info</a:t>
                      </a:r>
                      <a:endParaRPr b="1" sz="16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4675">
                <a:tc rowSpan="3">
                  <a:txBody>
                    <a:bodyPr/>
                    <a:lstStyle/>
                    <a:p>
                      <a:pPr indent="0" lvl="0" marL="0" rtl="0" algn="l">
                        <a:lnSpc>
                          <a:spcPct val="115000"/>
                        </a:lnSpc>
                        <a:spcBef>
                          <a:spcPts val="0"/>
                        </a:spcBef>
                        <a:spcAft>
                          <a:spcPts val="0"/>
                        </a:spcAft>
                        <a:buNone/>
                      </a:pPr>
                      <a:r>
                        <a:rPr b="1" lang="en" sz="1600">
                          <a:solidFill>
                            <a:srgbClr val="595959"/>
                          </a:solidFill>
                        </a:rPr>
                        <a:t>Word Embedding</a:t>
                      </a:r>
                      <a:endParaRPr b="1" sz="16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600">
                          <a:solidFill>
                            <a:srgbClr val="595959"/>
                          </a:solidFill>
                        </a:rPr>
                        <a:t>Word2Vec (100d, 300d)</a:t>
                      </a:r>
                      <a:endParaRPr sz="16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600">
                          <a:solidFill>
                            <a:srgbClr val="595959"/>
                          </a:solidFill>
                        </a:rPr>
                        <a:t>Wikipedia text</a:t>
                      </a:r>
                      <a:endParaRPr sz="16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4675">
                <a:tc vMerge="1"/>
                <a:tc>
                  <a:txBody>
                    <a:bodyPr/>
                    <a:lstStyle/>
                    <a:p>
                      <a:pPr indent="0" lvl="0" marL="0" rtl="0" algn="l">
                        <a:lnSpc>
                          <a:spcPct val="115000"/>
                        </a:lnSpc>
                        <a:spcBef>
                          <a:spcPts val="0"/>
                        </a:spcBef>
                        <a:spcAft>
                          <a:spcPts val="0"/>
                        </a:spcAft>
                        <a:buNone/>
                      </a:pPr>
                      <a:r>
                        <a:rPr lang="en" sz="1600">
                          <a:solidFill>
                            <a:srgbClr val="595959"/>
                          </a:solidFill>
                        </a:rPr>
                        <a:t>Glove (50d, 300d)</a:t>
                      </a:r>
                      <a:endParaRPr sz="16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600">
                          <a:solidFill>
                            <a:srgbClr val="595959"/>
                          </a:solidFill>
                        </a:rPr>
                        <a:t>Wikipedia Text</a:t>
                      </a:r>
                      <a:endParaRPr sz="16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4675">
                <a:tc vMerge="1"/>
                <a:tc>
                  <a:txBody>
                    <a:bodyPr/>
                    <a:lstStyle/>
                    <a:p>
                      <a:pPr indent="0" lvl="0" marL="0" rtl="0" algn="l">
                        <a:lnSpc>
                          <a:spcPct val="115000"/>
                        </a:lnSpc>
                        <a:spcBef>
                          <a:spcPts val="0"/>
                        </a:spcBef>
                        <a:spcAft>
                          <a:spcPts val="0"/>
                        </a:spcAft>
                        <a:buNone/>
                      </a:pPr>
                      <a:r>
                        <a:rPr lang="en" sz="1600">
                          <a:solidFill>
                            <a:srgbClr val="595959"/>
                          </a:solidFill>
                        </a:rPr>
                        <a:t>FastText (100d, 300d)</a:t>
                      </a:r>
                      <a:endParaRPr sz="16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600">
                          <a:solidFill>
                            <a:srgbClr val="595959"/>
                          </a:solidFill>
                        </a:rPr>
                        <a:t>Wikipedia Text</a:t>
                      </a:r>
                      <a:endParaRPr sz="16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4675">
                <a:tc rowSpan="3">
                  <a:txBody>
                    <a:bodyPr/>
                    <a:lstStyle/>
                    <a:p>
                      <a:pPr indent="0" lvl="0" marL="0" rtl="0" algn="l">
                        <a:lnSpc>
                          <a:spcPct val="115000"/>
                        </a:lnSpc>
                        <a:spcBef>
                          <a:spcPts val="0"/>
                        </a:spcBef>
                        <a:spcAft>
                          <a:spcPts val="0"/>
                        </a:spcAft>
                        <a:buNone/>
                      </a:pPr>
                      <a:r>
                        <a:rPr b="1" lang="en" sz="1600">
                          <a:solidFill>
                            <a:srgbClr val="595959"/>
                          </a:solidFill>
                        </a:rPr>
                        <a:t>Sentence Embedding</a:t>
                      </a:r>
                      <a:endParaRPr b="1" sz="16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600">
                          <a:solidFill>
                            <a:srgbClr val="595959"/>
                          </a:solidFill>
                        </a:rPr>
                        <a:t>Bag of Words</a:t>
                      </a:r>
                      <a:endParaRPr sz="16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600">
                          <a:solidFill>
                            <a:srgbClr val="595959"/>
                          </a:solidFill>
                        </a:rPr>
                        <a:t>-</a:t>
                      </a:r>
                      <a:endParaRPr sz="16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4675">
                <a:tc vMerge="1"/>
                <a:tc>
                  <a:txBody>
                    <a:bodyPr/>
                    <a:lstStyle/>
                    <a:p>
                      <a:pPr indent="0" lvl="0" marL="0" rtl="0" algn="l">
                        <a:lnSpc>
                          <a:spcPct val="115000"/>
                        </a:lnSpc>
                        <a:spcBef>
                          <a:spcPts val="0"/>
                        </a:spcBef>
                        <a:spcAft>
                          <a:spcPts val="0"/>
                        </a:spcAft>
                        <a:buNone/>
                      </a:pPr>
                      <a:r>
                        <a:rPr lang="en" sz="1600">
                          <a:solidFill>
                            <a:srgbClr val="595959"/>
                          </a:solidFill>
                        </a:rPr>
                        <a:t>Power means</a:t>
                      </a:r>
                      <a:endParaRPr sz="16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600">
                          <a:solidFill>
                            <a:srgbClr val="595959"/>
                          </a:solidFill>
                        </a:rPr>
                        <a:t>p = 1, min, max, 2, 4</a:t>
                      </a:r>
                      <a:endParaRPr sz="16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4675">
                <a:tc vMerge="1"/>
                <a:tc>
                  <a:txBody>
                    <a:bodyPr/>
                    <a:lstStyle/>
                    <a:p>
                      <a:pPr indent="0" lvl="0" marL="0" rtl="0" algn="l">
                        <a:lnSpc>
                          <a:spcPct val="115000"/>
                        </a:lnSpc>
                        <a:spcBef>
                          <a:spcPts val="0"/>
                        </a:spcBef>
                        <a:spcAft>
                          <a:spcPts val="0"/>
                        </a:spcAft>
                        <a:buNone/>
                      </a:pPr>
                      <a:r>
                        <a:rPr lang="en" sz="1600">
                          <a:solidFill>
                            <a:srgbClr val="595959"/>
                          </a:solidFill>
                        </a:rPr>
                        <a:t>USE</a:t>
                      </a:r>
                      <a:endParaRPr sz="16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600">
                          <a:solidFill>
                            <a:srgbClr val="595959"/>
                          </a:solidFill>
                        </a:rPr>
                        <a:t>Google news dataset</a:t>
                      </a:r>
                      <a:endParaRPr sz="16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4675">
                <a:tc rowSpan="2">
                  <a:txBody>
                    <a:bodyPr/>
                    <a:lstStyle/>
                    <a:p>
                      <a:pPr indent="0" lvl="0" marL="0" rtl="0" algn="l">
                        <a:lnSpc>
                          <a:spcPct val="115000"/>
                        </a:lnSpc>
                        <a:spcBef>
                          <a:spcPts val="0"/>
                        </a:spcBef>
                        <a:spcAft>
                          <a:spcPts val="0"/>
                        </a:spcAft>
                        <a:buNone/>
                      </a:pPr>
                      <a:r>
                        <a:rPr b="1" lang="en" sz="1600">
                          <a:solidFill>
                            <a:srgbClr val="595959"/>
                          </a:solidFill>
                        </a:rPr>
                        <a:t>Clustering</a:t>
                      </a:r>
                      <a:endParaRPr b="1" sz="16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600">
                          <a:solidFill>
                            <a:srgbClr val="595959"/>
                          </a:solidFill>
                        </a:rPr>
                        <a:t>K-Means</a:t>
                      </a:r>
                      <a:endParaRPr sz="16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600">
                          <a:solidFill>
                            <a:srgbClr val="595959"/>
                          </a:solidFill>
                        </a:rPr>
                        <a:t>Trained on sentence embeddings</a:t>
                      </a:r>
                      <a:endParaRPr sz="16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675">
                <a:tc vMerge="1"/>
                <a:tc>
                  <a:txBody>
                    <a:bodyPr/>
                    <a:lstStyle/>
                    <a:p>
                      <a:pPr indent="0" lvl="0" marL="0" rtl="0" algn="l">
                        <a:lnSpc>
                          <a:spcPct val="115000"/>
                        </a:lnSpc>
                        <a:spcBef>
                          <a:spcPts val="0"/>
                        </a:spcBef>
                        <a:spcAft>
                          <a:spcPts val="0"/>
                        </a:spcAft>
                        <a:buNone/>
                      </a:pPr>
                      <a:r>
                        <a:rPr lang="en" sz="1600">
                          <a:solidFill>
                            <a:srgbClr val="595959"/>
                          </a:solidFill>
                        </a:rPr>
                        <a:t>DBSCAN</a:t>
                      </a:r>
                      <a:endParaRPr sz="16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600">
                          <a:solidFill>
                            <a:srgbClr val="595959"/>
                          </a:solidFill>
                        </a:rPr>
                        <a:t>Trained on sentence embeddings</a:t>
                      </a:r>
                      <a:endParaRPr sz="16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216" name="Google Shape;216;p29"/>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17" name="Google Shape;217;p29"/>
          <p:cNvSpPr txBox="1"/>
          <p:nvPr/>
        </p:nvSpPr>
        <p:spPr>
          <a:xfrm>
            <a:off x="576450" y="2162850"/>
            <a:ext cx="7991100" cy="8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rgbClr val="0638A8"/>
                </a:solidFill>
                <a:latin typeface="Proxima Nova Extrabold"/>
                <a:ea typeface="Proxima Nova Extrabold"/>
                <a:cs typeface="Proxima Nova Extrabold"/>
                <a:sym typeface="Proxima Nova Extrabold"/>
              </a:rPr>
              <a:t>Word Embeddings</a:t>
            </a:r>
            <a:endParaRPr sz="3600">
              <a:solidFill>
                <a:srgbClr val="0638A8"/>
              </a:solidFill>
              <a:latin typeface="Proxima Nova Extrabold"/>
              <a:ea typeface="Proxima Nova Extrabold"/>
              <a:cs typeface="Proxima Nova Extrabold"/>
              <a:sym typeface="Proxima Nova Extra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223" name="Google Shape;223;p30"/>
          <p:cNvSpPr txBox="1"/>
          <p:nvPr>
            <p:ph type="title"/>
          </p:nvPr>
        </p:nvSpPr>
        <p:spPr>
          <a:xfrm>
            <a:off x="311700" y="174225"/>
            <a:ext cx="85206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Word Embeddings</a:t>
            </a:r>
            <a:endParaRPr/>
          </a:p>
        </p:txBody>
      </p:sp>
      <p:sp>
        <p:nvSpPr>
          <p:cNvPr id="224" name="Google Shape;224;p30"/>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25" name="Google Shape;225;p30"/>
          <p:cNvSpPr txBox="1"/>
          <p:nvPr/>
        </p:nvSpPr>
        <p:spPr>
          <a:xfrm>
            <a:off x="512375" y="1369625"/>
            <a:ext cx="5114100" cy="2815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Word embeddings are vector representations of a particular word.</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They are capable of capturing context of a word in a document, semantic and syntactic similarity, relation with other words, etc.</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Vectors of semantically similar words are closer to each other</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This closeness in vectors can be measured by various distance measures like cosine distance, manhattan distance, etc.</a:t>
            </a:r>
            <a:endParaRPr sz="1800">
              <a:solidFill>
                <a:srgbClr val="444444"/>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800">
              <a:solidFill>
                <a:srgbClr val="444444"/>
              </a:solidFill>
              <a:latin typeface="Proxima Nova"/>
              <a:ea typeface="Proxima Nova"/>
              <a:cs typeface="Proxima Nova"/>
              <a:sym typeface="Proxima Nova"/>
            </a:endParaRPr>
          </a:p>
        </p:txBody>
      </p:sp>
      <p:pic>
        <p:nvPicPr>
          <p:cNvPr id="226" name="Google Shape;226;p30"/>
          <p:cNvPicPr preferRelativeResize="0"/>
          <p:nvPr/>
        </p:nvPicPr>
        <p:blipFill>
          <a:blip r:embed="rId3">
            <a:alphaModFix/>
          </a:blip>
          <a:stretch>
            <a:fillRect/>
          </a:stretch>
        </p:blipFill>
        <p:spPr>
          <a:xfrm>
            <a:off x="5719775" y="1684900"/>
            <a:ext cx="3212726" cy="218465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232" name="Google Shape;232;p31"/>
          <p:cNvSpPr txBox="1"/>
          <p:nvPr>
            <p:ph type="title"/>
          </p:nvPr>
        </p:nvSpPr>
        <p:spPr>
          <a:xfrm>
            <a:off x="311700" y="174225"/>
            <a:ext cx="85206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Critical Analysis of Word Embeddings</a:t>
            </a:r>
            <a:endParaRPr/>
          </a:p>
        </p:txBody>
      </p:sp>
      <p:sp>
        <p:nvSpPr>
          <p:cNvPr id="233" name="Google Shape;233;p31"/>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34" name="Google Shape;234;p31"/>
          <p:cNvSpPr txBox="1"/>
          <p:nvPr/>
        </p:nvSpPr>
        <p:spPr>
          <a:xfrm>
            <a:off x="512375" y="1369625"/>
            <a:ext cx="5123700" cy="2815200"/>
          </a:xfrm>
          <a:prstGeom prst="rect">
            <a:avLst/>
          </a:prstGeom>
          <a:noFill/>
          <a:ln>
            <a:noFill/>
          </a:ln>
        </p:spPr>
        <p:txBody>
          <a:bodyPr anchorCtr="0" anchor="t" bIns="91425" lIns="91425" spcFirstLastPara="1" rIns="91425" wrap="square" tIns="91425">
            <a:noAutofit/>
          </a:bodyPr>
          <a:lstStyle/>
          <a:p>
            <a:pPr indent="0" lvl="0" marL="12700" rtl="0" algn="l">
              <a:lnSpc>
                <a:spcPct val="115000"/>
              </a:lnSpc>
              <a:spcBef>
                <a:spcPts val="0"/>
              </a:spcBef>
              <a:spcAft>
                <a:spcPts val="0"/>
              </a:spcAft>
              <a:buClr>
                <a:schemeClr val="dk1"/>
              </a:buClr>
              <a:buSzPts val="1100"/>
              <a:buFont typeface="Arial"/>
              <a:buNone/>
            </a:pPr>
            <a:r>
              <a:rPr lang="en" sz="1800">
                <a:solidFill>
                  <a:schemeClr val="dk2"/>
                </a:solidFill>
              </a:rPr>
              <a:t>●Embed a full sentence into a vector space.</a:t>
            </a:r>
            <a:endParaRPr sz="1800">
              <a:solidFill>
                <a:schemeClr val="dk2"/>
              </a:solidFill>
            </a:endParaRPr>
          </a:p>
          <a:p>
            <a:pPr indent="0" lvl="0" marL="12700" rtl="0" algn="l">
              <a:lnSpc>
                <a:spcPct val="115000"/>
              </a:lnSpc>
              <a:spcBef>
                <a:spcPts val="0"/>
              </a:spcBef>
              <a:spcAft>
                <a:spcPts val="0"/>
              </a:spcAft>
              <a:buClr>
                <a:schemeClr val="dk1"/>
              </a:buClr>
              <a:buSzPts val="1100"/>
              <a:buFont typeface="Arial"/>
              <a:buNone/>
            </a:pPr>
            <a:r>
              <a:rPr lang="en" sz="1800">
                <a:solidFill>
                  <a:schemeClr val="dk2"/>
                </a:solidFill>
              </a:rPr>
              <a:t>●Inherit features from their underlying word embeddings.</a:t>
            </a:r>
            <a:endParaRPr sz="1800">
              <a:solidFill>
                <a:schemeClr val="dk2"/>
              </a:solidFill>
            </a:endParaRPr>
          </a:p>
          <a:p>
            <a:pPr indent="0" lvl="0" marL="12700" rtl="0" algn="l">
              <a:lnSpc>
                <a:spcPct val="115000"/>
              </a:lnSpc>
              <a:spcBef>
                <a:spcPts val="0"/>
              </a:spcBef>
              <a:spcAft>
                <a:spcPts val="0"/>
              </a:spcAft>
              <a:buClr>
                <a:schemeClr val="dk1"/>
              </a:buClr>
              <a:buSzPts val="1100"/>
              <a:buFont typeface="Arial"/>
              <a:buNone/>
            </a:pPr>
            <a:r>
              <a:rPr lang="en" sz="1800">
                <a:solidFill>
                  <a:schemeClr val="dk2"/>
                </a:solidFill>
              </a:rPr>
              <a:t>●Used to capture similarity between sentences, predict text and classify.</a:t>
            </a:r>
            <a:endParaRPr sz="1800">
              <a:solidFill>
                <a:schemeClr val="dk2"/>
              </a:solidFill>
            </a:endParaRPr>
          </a:p>
          <a:p>
            <a:pPr indent="0" lvl="0" marL="12700" rtl="0" algn="l">
              <a:lnSpc>
                <a:spcPct val="115000"/>
              </a:lnSpc>
              <a:spcBef>
                <a:spcPts val="0"/>
              </a:spcBef>
              <a:spcAft>
                <a:spcPts val="0"/>
              </a:spcAft>
              <a:buClr>
                <a:schemeClr val="dk1"/>
              </a:buClr>
              <a:buSzPts val="1100"/>
              <a:buFont typeface="Arial"/>
              <a:buNone/>
            </a:pPr>
            <a:r>
              <a:rPr lang="en" sz="1800">
                <a:solidFill>
                  <a:schemeClr val="dk2"/>
                </a:solidFill>
              </a:rPr>
              <a:t>●Sentence embeddings are created by different methods such as Bag of Words, Power Mean etc.</a:t>
            </a:r>
            <a:endParaRPr sz="1800">
              <a:solidFill>
                <a:schemeClr val="dk2"/>
              </a:solidFill>
            </a:endParaRPr>
          </a:p>
        </p:txBody>
      </p:sp>
      <p:pic>
        <p:nvPicPr>
          <p:cNvPr id="235" name="Google Shape;235;p31"/>
          <p:cNvPicPr preferRelativeResize="0"/>
          <p:nvPr/>
        </p:nvPicPr>
        <p:blipFill>
          <a:blip r:embed="rId3">
            <a:alphaModFix/>
          </a:blip>
          <a:stretch>
            <a:fillRect/>
          </a:stretch>
        </p:blipFill>
        <p:spPr>
          <a:xfrm>
            <a:off x="5680100" y="1508688"/>
            <a:ext cx="3203125" cy="21261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241" name="Google Shape;241;p32"/>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42" name="Google Shape;242;p32"/>
          <p:cNvSpPr txBox="1"/>
          <p:nvPr/>
        </p:nvSpPr>
        <p:spPr>
          <a:xfrm>
            <a:off x="576450" y="2162850"/>
            <a:ext cx="7991100" cy="8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0638A8"/>
                </a:solidFill>
                <a:latin typeface="Proxima Nova Extrabold"/>
                <a:ea typeface="Proxima Nova Extrabold"/>
                <a:cs typeface="Proxima Nova Extrabold"/>
                <a:sym typeface="Proxima Nova Extrabold"/>
              </a:rPr>
              <a:t>Sentence Embeddings</a:t>
            </a:r>
            <a:endParaRPr sz="3600">
              <a:solidFill>
                <a:srgbClr val="0638A8"/>
              </a:solidFill>
              <a:latin typeface="Proxima Nova Extrabold"/>
              <a:ea typeface="Proxima Nova Extrabold"/>
              <a:cs typeface="Proxima Nova Extrabold"/>
              <a:sym typeface="Proxima Nova Extra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3"/>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248" name="Google Shape;248;p33"/>
          <p:cNvSpPr txBox="1"/>
          <p:nvPr>
            <p:ph type="title"/>
          </p:nvPr>
        </p:nvSpPr>
        <p:spPr>
          <a:xfrm>
            <a:off x="311700" y="174225"/>
            <a:ext cx="85206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Sentence Embedding</a:t>
            </a:r>
            <a:endParaRPr/>
          </a:p>
        </p:txBody>
      </p:sp>
      <p:sp>
        <p:nvSpPr>
          <p:cNvPr id="249" name="Google Shape;249;p33"/>
          <p:cNvSpPr txBox="1"/>
          <p:nvPr>
            <p:ph idx="2" type="title"/>
          </p:nvPr>
        </p:nvSpPr>
        <p:spPr>
          <a:xfrm>
            <a:off x="311700" y="650250"/>
            <a:ext cx="85206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Algorithms</a:t>
            </a:r>
            <a:endParaRPr/>
          </a:p>
        </p:txBody>
      </p:sp>
      <p:sp>
        <p:nvSpPr>
          <p:cNvPr id="250" name="Google Shape;250;p33"/>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51" name="Google Shape;251;p33"/>
          <p:cNvSpPr txBox="1"/>
          <p:nvPr/>
        </p:nvSpPr>
        <p:spPr>
          <a:xfrm>
            <a:off x="172325" y="1665225"/>
            <a:ext cx="30000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000">
                <a:solidFill>
                  <a:schemeClr val="dk2"/>
                </a:solidFill>
              </a:rPr>
              <a:t>BoW + Power Mean</a:t>
            </a:r>
            <a:endParaRPr b="1" sz="2000">
              <a:solidFill>
                <a:schemeClr val="dk2"/>
              </a:solidFill>
            </a:endParaRPr>
          </a:p>
        </p:txBody>
      </p:sp>
      <p:sp>
        <p:nvSpPr>
          <p:cNvPr id="252" name="Google Shape;252;p33"/>
          <p:cNvSpPr txBox="1"/>
          <p:nvPr/>
        </p:nvSpPr>
        <p:spPr>
          <a:xfrm>
            <a:off x="311700" y="2204100"/>
            <a:ext cx="2860500" cy="114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2"/>
                </a:solidFill>
              </a:rPr>
              <a:t>Andreas Ruckle,  Steffen Eger†,  Maxime Peyrard,  Iryna Gurevych</a:t>
            </a:r>
            <a:endParaRPr>
              <a:solidFill>
                <a:schemeClr val="dk2"/>
              </a:solidFill>
            </a:endParaRPr>
          </a:p>
          <a:p>
            <a:pPr indent="0" lvl="0" marL="0" rtl="0" algn="ctr">
              <a:lnSpc>
                <a:spcPct val="115000"/>
              </a:lnSpc>
              <a:spcBef>
                <a:spcPts val="0"/>
              </a:spcBef>
              <a:spcAft>
                <a:spcPts val="0"/>
              </a:spcAft>
              <a:buNone/>
            </a:pPr>
            <a:r>
              <a:rPr lang="en">
                <a:solidFill>
                  <a:schemeClr val="dk2"/>
                </a:solidFill>
              </a:rPr>
              <a:t>@ Technical University of Darmstadt </a:t>
            </a:r>
            <a:endParaRPr>
              <a:solidFill>
                <a:schemeClr val="dk2"/>
              </a:solidFill>
            </a:endParaRPr>
          </a:p>
        </p:txBody>
      </p:sp>
      <p:sp>
        <p:nvSpPr>
          <p:cNvPr id="253" name="Google Shape;253;p33"/>
          <p:cNvSpPr txBox="1"/>
          <p:nvPr/>
        </p:nvSpPr>
        <p:spPr>
          <a:xfrm>
            <a:off x="3172325" y="1665225"/>
            <a:ext cx="38697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chemeClr val="dk2"/>
                </a:solidFill>
              </a:rPr>
              <a:t>Universal Sentence Encoder</a:t>
            </a:r>
            <a:endParaRPr b="1" sz="2000">
              <a:solidFill>
                <a:schemeClr val="dk2"/>
              </a:solidFill>
            </a:endParaRPr>
          </a:p>
        </p:txBody>
      </p:sp>
      <p:sp>
        <p:nvSpPr>
          <p:cNvPr id="254" name="Google Shape;254;p33"/>
          <p:cNvSpPr txBox="1"/>
          <p:nvPr/>
        </p:nvSpPr>
        <p:spPr>
          <a:xfrm>
            <a:off x="3254475" y="2263225"/>
            <a:ext cx="30000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2"/>
                </a:solidFill>
              </a:rPr>
              <a:t>Daniel Cera, Yinfei Yanga, Sheng-yi Kong et al.  @ Google Research</a:t>
            </a:r>
            <a:endParaRPr>
              <a:solidFill>
                <a:schemeClr val="dk2"/>
              </a:solidFill>
            </a:endParaRPr>
          </a:p>
        </p:txBody>
      </p:sp>
      <p:sp>
        <p:nvSpPr>
          <p:cNvPr id="255" name="Google Shape;255;p33"/>
          <p:cNvSpPr txBox="1"/>
          <p:nvPr/>
        </p:nvSpPr>
        <p:spPr>
          <a:xfrm>
            <a:off x="6753300" y="1665225"/>
            <a:ext cx="20790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000">
                <a:solidFill>
                  <a:schemeClr val="dk2"/>
                </a:solidFill>
              </a:rPr>
              <a:t>Infersent</a:t>
            </a:r>
            <a:endParaRPr sz="1800">
              <a:solidFill>
                <a:srgbClr val="444444"/>
              </a:solidFill>
              <a:latin typeface="Proxima Nova"/>
              <a:ea typeface="Proxima Nova"/>
              <a:cs typeface="Proxima Nova"/>
              <a:sym typeface="Proxima Nova"/>
            </a:endParaRPr>
          </a:p>
        </p:txBody>
      </p:sp>
      <p:sp>
        <p:nvSpPr>
          <p:cNvPr id="256" name="Google Shape;256;p33"/>
          <p:cNvSpPr txBox="1"/>
          <p:nvPr/>
        </p:nvSpPr>
        <p:spPr>
          <a:xfrm>
            <a:off x="6753300" y="2387125"/>
            <a:ext cx="23175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2"/>
                </a:solidFill>
              </a:rPr>
              <a:t>Alexis Conneau, Douwe Kiela et al.</a:t>
            </a:r>
            <a:endParaRPr>
              <a:solidFill>
                <a:schemeClr val="dk2"/>
              </a:solidFill>
            </a:endParaRPr>
          </a:p>
          <a:p>
            <a:pPr indent="0" lvl="0" marL="0" rtl="0" algn="ctr">
              <a:lnSpc>
                <a:spcPct val="115000"/>
              </a:lnSpc>
              <a:spcBef>
                <a:spcPts val="0"/>
              </a:spcBef>
              <a:spcAft>
                <a:spcPts val="0"/>
              </a:spcAft>
              <a:buNone/>
            </a:pPr>
            <a:r>
              <a:rPr lang="en">
                <a:solidFill>
                  <a:schemeClr val="dk2"/>
                </a:solidFill>
              </a:rPr>
              <a:t>@ Facebook Research </a:t>
            </a:r>
            <a:endParaRPr>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262" name="Google Shape;262;p34"/>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63" name="Google Shape;263;p34"/>
          <p:cNvSpPr txBox="1"/>
          <p:nvPr/>
        </p:nvSpPr>
        <p:spPr>
          <a:xfrm>
            <a:off x="576450" y="2162850"/>
            <a:ext cx="7991100" cy="8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0638A8"/>
                </a:solidFill>
                <a:latin typeface="Proxima Nova Extrabold"/>
                <a:ea typeface="Proxima Nova Extrabold"/>
                <a:cs typeface="Proxima Nova Extrabold"/>
                <a:sym typeface="Proxima Nova Extrabold"/>
              </a:rPr>
              <a:t>Distance Measures</a:t>
            </a:r>
            <a:endParaRPr sz="3600">
              <a:solidFill>
                <a:srgbClr val="0638A8"/>
              </a:solidFill>
              <a:latin typeface="Proxima Nova Extrabold"/>
              <a:ea typeface="Proxima Nova Extrabold"/>
              <a:cs typeface="Proxima Nova Extrabold"/>
              <a:sym typeface="Proxima Nova Extra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269" name="Google Shape;269;p35"/>
          <p:cNvSpPr txBox="1"/>
          <p:nvPr>
            <p:ph type="title"/>
          </p:nvPr>
        </p:nvSpPr>
        <p:spPr>
          <a:xfrm>
            <a:off x="311700" y="174225"/>
            <a:ext cx="85206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Euclidean Distance</a:t>
            </a:r>
            <a:endParaRPr/>
          </a:p>
        </p:txBody>
      </p:sp>
      <p:sp>
        <p:nvSpPr>
          <p:cNvPr id="270" name="Google Shape;270;p35"/>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71" name="Google Shape;271;p35"/>
          <p:cNvSpPr txBox="1"/>
          <p:nvPr/>
        </p:nvSpPr>
        <p:spPr>
          <a:xfrm>
            <a:off x="512375" y="1369625"/>
            <a:ext cx="7991100" cy="281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600"/>
              </a:spcBef>
              <a:spcAft>
                <a:spcPts val="1600"/>
              </a:spcAft>
              <a:buClr>
                <a:schemeClr val="dk1"/>
              </a:buClr>
              <a:buSzPts val="1100"/>
              <a:buFont typeface="Arial"/>
              <a:buNone/>
            </a:pPr>
            <a:r>
              <a:rPr lang="en" sz="1800">
                <a:solidFill>
                  <a:schemeClr val="dk2"/>
                </a:solidFill>
              </a:rPr>
              <a:t>In mathematics, the Euclidean distance or Euclidean metric is the "ordinary" straight-line distance between two points in Euclidean space.</a:t>
            </a:r>
            <a:endParaRPr sz="1800">
              <a:solidFill>
                <a:schemeClr val="dk2"/>
              </a:solidFill>
            </a:endParaRPr>
          </a:p>
        </p:txBody>
      </p:sp>
      <p:pic>
        <p:nvPicPr>
          <p:cNvPr id="272" name="Google Shape;272;p35"/>
          <p:cNvPicPr preferRelativeResize="0"/>
          <p:nvPr/>
        </p:nvPicPr>
        <p:blipFill>
          <a:blip r:embed="rId3">
            <a:alphaModFix/>
          </a:blip>
          <a:stretch>
            <a:fillRect/>
          </a:stretch>
        </p:blipFill>
        <p:spPr>
          <a:xfrm>
            <a:off x="773525" y="2532325"/>
            <a:ext cx="7596950" cy="1581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278" name="Google Shape;278;p36"/>
          <p:cNvSpPr txBox="1"/>
          <p:nvPr>
            <p:ph type="title"/>
          </p:nvPr>
        </p:nvSpPr>
        <p:spPr>
          <a:xfrm>
            <a:off x="311700" y="174225"/>
            <a:ext cx="85206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Cosine Similarity</a:t>
            </a:r>
            <a:endParaRPr/>
          </a:p>
        </p:txBody>
      </p:sp>
      <p:sp>
        <p:nvSpPr>
          <p:cNvPr id="279" name="Google Shape;279;p36"/>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80" name="Google Shape;280;p36"/>
          <p:cNvSpPr txBox="1"/>
          <p:nvPr/>
        </p:nvSpPr>
        <p:spPr>
          <a:xfrm>
            <a:off x="507975" y="965625"/>
            <a:ext cx="7991100" cy="2815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Cosine similarity is a measure of similarity between two non-zero vectors of an inner product space that measures the cosine of the angle between them.</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The cosine of 0° is 1, and it is less than 1 for any angle in the interval (0, π] radians. </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It is thus a judgment of orientation and not magnitude: two vectors with the same orientation have a cosine similarity of 1, two vectors oriented at 90° relative to each other have a similarity of 0, and two vectors diametrically opposed have a similarity of -1, independent of their magnitude.</a:t>
            </a:r>
            <a:endParaRPr sz="1800">
              <a:solidFill>
                <a:srgbClr val="444444"/>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800">
              <a:solidFill>
                <a:srgbClr val="444444"/>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7"/>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286" name="Google Shape;286;p37"/>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87" name="Google Shape;287;p37"/>
          <p:cNvSpPr txBox="1"/>
          <p:nvPr/>
        </p:nvSpPr>
        <p:spPr>
          <a:xfrm>
            <a:off x="576450" y="2162850"/>
            <a:ext cx="7991100" cy="8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0638A8"/>
                </a:solidFill>
                <a:latin typeface="Proxima Nova Extrabold"/>
                <a:ea typeface="Proxima Nova Extrabold"/>
                <a:cs typeface="Proxima Nova Extrabold"/>
                <a:sym typeface="Proxima Nova Extrabold"/>
              </a:rPr>
              <a:t>Clustering</a:t>
            </a:r>
            <a:endParaRPr sz="3600">
              <a:solidFill>
                <a:srgbClr val="0638A8"/>
              </a:solidFill>
              <a:latin typeface="Proxima Nova Extrabold"/>
              <a:ea typeface="Proxima Nova Extrabold"/>
              <a:cs typeface="Proxima Nova Extrabold"/>
              <a:sym typeface="Proxima Nova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145" name="Google Shape;145;p20"/>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46" name="Google Shape;146;p20"/>
          <p:cNvSpPr txBox="1"/>
          <p:nvPr/>
        </p:nvSpPr>
        <p:spPr>
          <a:xfrm>
            <a:off x="206925" y="404000"/>
            <a:ext cx="2601300" cy="7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Contents</a:t>
            </a:r>
            <a:endParaRPr sz="1800">
              <a:solidFill>
                <a:srgbClr val="444444"/>
              </a:solidFill>
              <a:latin typeface="Proxima Nova"/>
              <a:ea typeface="Proxima Nova"/>
              <a:cs typeface="Proxima Nova"/>
              <a:sym typeface="Proxima Nova"/>
            </a:endParaRPr>
          </a:p>
        </p:txBody>
      </p:sp>
      <p:sp>
        <p:nvSpPr>
          <p:cNvPr id="147" name="Google Shape;147;p20"/>
          <p:cNvSpPr txBox="1"/>
          <p:nvPr/>
        </p:nvSpPr>
        <p:spPr>
          <a:xfrm>
            <a:off x="3360025" y="364575"/>
            <a:ext cx="5310900" cy="4118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1000"/>
              </a:spcBef>
              <a:spcAft>
                <a:spcPts val="0"/>
              </a:spcAft>
              <a:buClr>
                <a:srgbClr val="FFFFFF"/>
              </a:buClr>
              <a:buSzPts val="2400"/>
              <a:buAutoNum type="arabicPeriod"/>
            </a:pPr>
            <a:r>
              <a:rPr lang="en" sz="2400">
                <a:solidFill>
                  <a:srgbClr val="FFFFFF"/>
                </a:solidFill>
              </a:rPr>
              <a:t>Project Overview</a:t>
            </a:r>
            <a:endParaRPr sz="2400">
              <a:solidFill>
                <a:srgbClr val="FFFFFF"/>
              </a:solidFill>
            </a:endParaRPr>
          </a:p>
          <a:p>
            <a:pPr indent="-381000" lvl="0" marL="457200" rtl="0" algn="l">
              <a:lnSpc>
                <a:spcPct val="115000"/>
              </a:lnSpc>
              <a:spcBef>
                <a:spcPts val="0"/>
              </a:spcBef>
              <a:spcAft>
                <a:spcPts val="0"/>
              </a:spcAft>
              <a:buClr>
                <a:srgbClr val="FFFFFF"/>
              </a:buClr>
              <a:buSzPts val="2400"/>
              <a:buAutoNum type="arabicPeriod"/>
            </a:pPr>
            <a:r>
              <a:rPr lang="en" sz="2400">
                <a:solidFill>
                  <a:srgbClr val="FFFFFF"/>
                </a:solidFill>
              </a:rPr>
              <a:t>Word Embeddings</a:t>
            </a:r>
            <a:endParaRPr sz="2400">
              <a:solidFill>
                <a:srgbClr val="FFFFFF"/>
              </a:solidFill>
            </a:endParaRPr>
          </a:p>
          <a:p>
            <a:pPr indent="-381000" lvl="0" marL="457200" rtl="0" algn="l">
              <a:lnSpc>
                <a:spcPct val="115000"/>
              </a:lnSpc>
              <a:spcBef>
                <a:spcPts val="0"/>
              </a:spcBef>
              <a:spcAft>
                <a:spcPts val="0"/>
              </a:spcAft>
              <a:buClr>
                <a:srgbClr val="FFFFFF"/>
              </a:buClr>
              <a:buSzPts val="2400"/>
              <a:buAutoNum type="arabicPeriod"/>
            </a:pPr>
            <a:r>
              <a:rPr lang="en" sz="2400">
                <a:solidFill>
                  <a:srgbClr val="FFFFFF"/>
                </a:solidFill>
              </a:rPr>
              <a:t>Sentence Embedding</a:t>
            </a:r>
            <a:endParaRPr sz="2400">
              <a:solidFill>
                <a:srgbClr val="FFFFFF"/>
              </a:solidFill>
            </a:endParaRPr>
          </a:p>
          <a:p>
            <a:pPr indent="-381000" lvl="0" marL="457200" rtl="0" algn="l">
              <a:lnSpc>
                <a:spcPct val="115000"/>
              </a:lnSpc>
              <a:spcBef>
                <a:spcPts val="0"/>
              </a:spcBef>
              <a:spcAft>
                <a:spcPts val="0"/>
              </a:spcAft>
              <a:buClr>
                <a:srgbClr val="FFFFFF"/>
              </a:buClr>
              <a:buSzPts val="2400"/>
              <a:buAutoNum type="arabicPeriod"/>
            </a:pPr>
            <a:r>
              <a:rPr lang="en" sz="2400">
                <a:solidFill>
                  <a:srgbClr val="FFFFFF"/>
                </a:solidFill>
              </a:rPr>
              <a:t>Distance Measures</a:t>
            </a:r>
            <a:endParaRPr sz="2400">
              <a:solidFill>
                <a:srgbClr val="FFFFFF"/>
              </a:solidFill>
            </a:endParaRPr>
          </a:p>
          <a:p>
            <a:pPr indent="-381000" lvl="0" marL="457200" rtl="0" algn="l">
              <a:lnSpc>
                <a:spcPct val="115000"/>
              </a:lnSpc>
              <a:spcBef>
                <a:spcPts val="0"/>
              </a:spcBef>
              <a:spcAft>
                <a:spcPts val="0"/>
              </a:spcAft>
              <a:buClr>
                <a:srgbClr val="FFFFFF"/>
              </a:buClr>
              <a:buSzPts val="2400"/>
              <a:buAutoNum type="arabicPeriod"/>
            </a:pPr>
            <a:r>
              <a:rPr lang="en" sz="2400">
                <a:solidFill>
                  <a:srgbClr val="FFFFFF"/>
                </a:solidFill>
              </a:rPr>
              <a:t>Clustering</a:t>
            </a:r>
            <a:endParaRPr sz="2400">
              <a:solidFill>
                <a:srgbClr val="FFFFFF"/>
              </a:solidFill>
            </a:endParaRPr>
          </a:p>
          <a:p>
            <a:pPr indent="-381000" lvl="0" marL="457200" rtl="0" algn="l">
              <a:lnSpc>
                <a:spcPct val="115000"/>
              </a:lnSpc>
              <a:spcBef>
                <a:spcPts val="0"/>
              </a:spcBef>
              <a:spcAft>
                <a:spcPts val="0"/>
              </a:spcAft>
              <a:buClr>
                <a:srgbClr val="FFFFFF"/>
              </a:buClr>
              <a:buSzPts val="2400"/>
              <a:buAutoNum type="arabicPeriod"/>
            </a:pPr>
            <a:r>
              <a:rPr lang="en" sz="2400">
                <a:solidFill>
                  <a:srgbClr val="FFFFFF"/>
                </a:solidFill>
              </a:rPr>
              <a:t>Preliminary implementation and results</a:t>
            </a:r>
            <a:endParaRPr sz="2400">
              <a:solidFill>
                <a:srgbClr val="444444"/>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293" name="Google Shape;293;p38"/>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94" name="Google Shape;294;p38"/>
          <p:cNvSpPr txBox="1"/>
          <p:nvPr/>
        </p:nvSpPr>
        <p:spPr>
          <a:xfrm>
            <a:off x="512375" y="1369625"/>
            <a:ext cx="7991100" cy="28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444444"/>
              </a:solidFill>
              <a:latin typeface="Proxima Nova"/>
              <a:ea typeface="Proxima Nova"/>
              <a:cs typeface="Proxima Nova"/>
              <a:sym typeface="Proxima Nova"/>
            </a:endParaRPr>
          </a:p>
        </p:txBody>
      </p:sp>
      <p:pic>
        <p:nvPicPr>
          <p:cNvPr id="295" name="Google Shape;295;p38"/>
          <p:cNvPicPr preferRelativeResize="0"/>
          <p:nvPr/>
        </p:nvPicPr>
        <p:blipFill>
          <a:blip r:embed="rId3">
            <a:alphaModFix/>
          </a:blip>
          <a:stretch>
            <a:fillRect/>
          </a:stretch>
        </p:blipFill>
        <p:spPr>
          <a:xfrm>
            <a:off x="265814" y="0"/>
            <a:ext cx="8612374"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301" name="Google Shape;301;p39"/>
          <p:cNvSpPr txBox="1"/>
          <p:nvPr>
            <p:ph type="title"/>
          </p:nvPr>
        </p:nvSpPr>
        <p:spPr>
          <a:xfrm>
            <a:off x="464100" y="174225"/>
            <a:ext cx="85206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Clustering</a:t>
            </a:r>
            <a:endParaRPr/>
          </a:p>
        </p:txBody>
      </p:sp>
      <p:sp>
        <p:nvSpPr>
          <p:cNvPr id="302" name="Google Shape;302;p39"/>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03" name="Google Shape;303;p39"/>
          <p:cNvSpPr txBox="1"/>
          <p:nvPr/>
        </p:nvSpPr>
        <p:spPr>
          <a:xfrm>
            <a:off x="512375" y="1369625"/>
            <a:ext cx="7991100" cy="28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444444"/>
                </a:solidFill>
                <a:latin typeface="Proxima Nova"/>
                <a:ea typeface="Proxima Nova"/>
                <a:cs typeface="Proxima Nova"/>
                <a:sym typeface="Proxima Nova"/>
              </a:rPr>
              <a:t>For our research we have short listed following clustering methods:</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K Means - </a:t>
            </a:r>
            <a:r>
              <a:rPr lang="en" sz="1800">
                <a:solidFill>
                  <a:srgbClr val="374151"/>
                </a:solidFill>
                <a:latin typeface="Proxima Nova"/>
                <a:ea typeface="Proxima Nova"/>
                <a:cs typeface="Proxima Nova"/>
                <a:sym typeface="Proxima Nova"/>
              </a:rPr>
              <a:t>Partitions a dataset into K distinct clusters by minimizing the distance between data points and cluster centroids.</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DBSCAN - </a:t>
            </a:r>
            <a:r>
              <a:rPr lang="en" sz="1800">
                <a:solidFill>
                  <a:srgbClr val="374151"/>
                </a:solidFill>
                <a:latin typeface="Proxima Nova"/>
                <a:ea typeface="Proxima Nova"/>
                <a:cs typeface="Proxima Nova"/>
                <a:sym typeface="Proxima Nova"/>
              </a:rPr>
              <a:t>Identifies clusters based on high-density areas, differentiating core points, border points, and noise.</a:t>
            </a:r>
            <a:endParaRPr sz="1800">
              <a:solidFill>
                <a:srgbClr val="444444"/>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444444"/>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800">
              <a:solidFill>
                <a:srgbClr val="444444"/>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309" name="Google Shape;309;p40"/>
          <p:cNvSpPr txBox="1"/>
          <p:nvPr>
            <p:ph type="title"/>
          </p:nvPr>
        </p:nvSpPr>
        <p:spPr>
          <a:xfrm>
            <a:off x="380675" y="2194200"/>
            <a:ext cx="85206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Preliminary Implementation</a:t>
            </a:r>
            <a:endParaRPr/>
          </a:p>
        </p:txBody>
      </p:sp>
      <p:sp>
        <p:nvSpPr>
          <p:cNvPr id="310" name="Google Shape;310;p40"/>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11" name="Google Shape;311;p40"/>
          <p:cNvSpPr txBox="1"/>
          <p:nvPr/>
        </p:nvSpPr>
        <p:spPr>
          <a:xfrm>
            <a:off x="512375" y="1369625"/>
            <a:ext cx="7991100" cy="28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444444"/>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1"/>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317" name="Google Shape;317;p41"/>
          <p:cNvSpPr txBox="1"/>
          <p:nvPr>
            <p:ph type="title"/>
          </p:nvPr>
        </p:nvSpPr>
        <p:spPr>
          <a:xfrm>
            <a:off x="311700" y="174225"/>
            <a:ext cx="85206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Preliminary Testing</a:t>
            </a:r>
            <a:endParaRPr/>
          </a:p>
        </p:txBody>
      </p:sp>
      <p:sp>
        <p:nvSpPr>
          <p:cNvPr id="318" name="Google Shape;318;p41"/>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19" name="Google Shape;319;p41"/>
          <p:cNvSpPr txBox="1"/>
          <p:nvPr/>
        </p:nvSpPr>
        <p:spPr>
          <a:xfrm>
            <a:off x="507975" y="936075"/>
            <a:ext cx="7991100" cy="28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444444"/>
                </a:solidFill>
                <a:latin typeface="Proxima Nova"/>
                <a:ea typeface="Proxima Nova"/>
                <a:cs typeface="Proxima Nova"/>
                <a:sym typeface="Proxima Nova"/>
              </a:rPr>
              <a:t>In the first iteration of the code we have utilised the following conditions:</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Sentence Embedding using Power means and word embeddings</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Word embeddings using Glove, word2vec and fasttext</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Get sentence embedding of the entire abstract at once as one sentence</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Cluster Abstracts based on sentence embeddings</a:t>
            </a:r>
            <a:endParaRPr sz="1800">
              <a:solidFill>
                <a:srgbClr val="444444"/>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800">
              <a:solidFill>
                <a:srgbClr val="444444"/>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txBox="1"/>
          <p:nvPr>
            <p:ph type="title"/>
          </p:nvPr>
        </p:nvSpPr>
        <p:spPr>
          <a:xfrm>
            <a:off x="311700" y="174225"/>
            <a:ext cx="85206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Dataset Description</a:t>
            </a:r>
            <a:endParaRPr/>
          </a:p>
        </p:txBody>
      </p:sp>
      <p:sp>
        <p:nvSpPr>
          <p:cNvPr id="325" name="Google Shape;325;p42"/>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26" name="Google Shape;326;p42"/>
          <p:cNvSpPr txBox="1"/>
          <p:nvPr/>
        </p:nvSpPr>
        <p:spPr>
          <a:xfrm>
            <a:off x="507975" y="778425"/>
            <a:ext cx="8182800" cy="2815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Dataset downloaded from core.ac.uk</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22 attributes in the raw dataset separated by commas stored in json format</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Each line of file is valid json format </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After preprocessing the raw dataset, the required fields extracted are</a:t>
            </a:r>
            <a:endParaRPr sz="1800">
              <a:solidFill>
                <a:srgbClr val="444444"/>
              </a:solidFill>
              <a:latin typeface="Proxima Nova"/>
              <a:ea typeface="Proxima Nova"/>
              <a:cs typeface="Proxima Nova"/>
              <a:sym typeface="Proxima Nova"/>
            </a:endParaRPr>
          </a:p>
          <a:p>
            <a:pPr indent="-342900" lvl="1" marL="9144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Identifier</a:t>
            </a:r>
            <a:endParaRPr sz="1800">
              <a:solidFill>
                <a:srgbClr val="444444"/>
              </a:solidFill>
              <a:latin typeface="Proxima Nova"/>
              <a:ea typeface="Proxima Nova"/>
              <a:cs typeface="Proxima Nova"/>
              <a:sym typeface="Proxima Nova"/>
            </a:endParaRPr>
          </a:p>
          <a:p>
            <a:pPr indent="-342900" lvl="1" marL="9144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Title</a:t>
            </a:r>
            <a:endParaRPr sz="1800">
              <a:solidFill>
                <a:srgbClr val="444444"/>
              </a:solidFill>
              <a:latin typeface="Proxima Nova"/>
              <a:ea typeface="Proxima Nova"/>
              <a:cs typeface="Proxima Nova"/>
              <a:sym typeface="Proxima Nova"/>
            </a:endParaRPr>
          </a:p>
          <a:p>
            <a:pPr indent="-342900" lvl="1" marL="9144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abstract</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Dataset file from 2013(189 MB) used, comprising of the following attributes eg:</a:t>
            </a:r>
            <a:endParaRPr sz="1800">
              <a:solidFill>
                <a:srgbClr val="444444"/>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800">
              <a:solidFill>
                <a:srgbClr val="444444"/>
              </a:solidFill>
              <a:latin typeface="Proxima Nova"/>
              <a:ea typeface="Proxima Nova"/>
              <a:cs typeface="Proxima Nova"/>
              <a:sym typeface="Proxima Nova"/>
            </a:endParaRPr>
          </a:p>
        </p:txBody>
      </p:sp>
      <p:pic>
        <p:nvPicPr>
          <p:cNvPr id="327" name="Google Shape;327;p42"/>
          <p:cNvPicPr preferRelativeResize="0"/>
          <p:nvPr/>
        </p:nvPicPr>
        <p:blipFill>
          <a:blip r:embed="rId3">
            <a:alphaModFix/>
          </a:blip>
          <a:stretch>
            <a:fillRect/>
          </a:stretch>
        </p:blipFill>
        <p:spPr>
          <a:xfrm>
            <a:off x="1092075" y="3360025"/>
            <a:ext cx="4169675" cy="1034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3"/>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333" name="Google Shape;333;p43"/>
          <p:cNvSpPr txBox="1"/>
          <p:nvPr>
            <p:ph type="title"/>
          </p:nvPr>
        </p:nvSpPr>
        <p:spPr>
          <a:xfrm>
            <a:off x="311700" y="174225"/>
            <a:ext cx="85206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Demo</a:t>
            </a:r>
            <a:endParaRPr/>
          </a:p>
        </p:txBody>
      </p:sp>
      <p:sp>
        <p:nvSpPr>
          <p:cNvPr id="334" name="Google Shape;334;p43"/>
          <p:cNvSpPr txBox="1"/>
          <p:nvPr>
            <p:ph idx="2" type="title"/>
          </p:nvPr>
        </p:nvSpPr>
        <p:spPr>
          <a:xfrm>
            <a:off x="311700" y="650250"/>
            <a:ext cx="85206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335" name="Google Shape;335;p43"/>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36" name="Google Shape;336;p43"/>
          <p:cNvSpPr txBox="1"/>
          <p:nvPr/>
        </p:nvSpPr>
        <p:spPr>
          <a:xfrm>
            <a:off x="482200" y="1473400"/>
            <a:ext cx="8076900" cy="28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44444"/>
                </a:solidFill>
                <a:latin typeface="Proxima Nova"/>
                <a:ea typeface="Proxima Nova"/>
                <a:cs typeface="Proxima Nova"/>
                <a:sym typeface="Proxima Nova"/>
              </a:rPr>
              <a:t>https://github.com/AtharvaJadhav/CMPE255-Project-Clustering-Research-Paper-Abstracts</a:t>
            </a:r>
            <a:endParaRPr sz="1800">
              <a:solidFill>
                <a:srgbClr val="444444"/>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4"/>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342" name="Google Shape;342;p44"/>
          <p:cNvSpPr txBox="1"/>
          <p:nvPr>
            <p:ph type="title"/>
          </p:nvPr>
        </p:nvSpPr>
        <p:spPr>
          <a:xfrm>
            <a:off x="311700" y="174225"/>
            <a:ext cx="85206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Project Structure</a:t>
            </a:r>
            <a:endParaRPr/>
          </a:p>
        </p:txBody>
      </p:sp>
      <p:sp>
        <p:nvSpPr>
          <p:cNvPr id="343" name="Google Shape;343;p44"/>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44" name="Google Shape;344;p44"/>
          <p:cNvSpPr txBox="1"/>
          <p:nvPr/>
        </p:nvSpPr>
        <p:spPr>
          <a:xfrm>
            <a:off x="619325" y="1211975"/>
            <a:ext cx="8110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444444"/>
                </a:solidFill>
                <a:latin typeface="Proxima Nova"/>
                <a:ea typeface="Proxima Nova"/>
                <a:cs typeface="Proxima Nova"/>
                <a:sym typeface="Proxima Nova"/>
              </a:rPr>
              <a:t>Github Repo Link: </a:t>
            </a:r>
            <a:r>
              <a:rPr lang="en" sz="1800">
                <a:solidFill>
                  <a:srgbClr val="444444"/>
                </a:solidFill>
                <a:latin typeface="Proxima Nova"/>
                <a:ea typeface="Proxima Nova"/>
                <a:cs typeface="Proxima Nova"/>
                <a:sym typeface="Proxima Nova"/>
              </a:rPr>
              <a:t>https://github.com/AtharvaJadhav/CMPE255-Project-Clustering-Research-Paper-Abstracts</a:t>
            </a:r>
            <a:endParaRPr sz="1800">
              <a:solidFill>
                <a:srgbClr val="444444"/>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5"/>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350" name="Google Shape;350;p45"/>
          <p:cNvSpPr txBox="1"/>
          <p:nvPr>
            <p:ph type="title"/>
          </p:nvPr>
        </p:nvSpPr>
        <p:spPr>
          <a:xfrm>
            <a:off x="311700" y="174225"/>
            <a:ext cx="85206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Results</a:t>
            </a:r>
            <a:endParaRPr/>
          </a:p>
        </p:txBody>
      </p:sp>
      <p:sp>
        <p:nvSpPr>
          <p:cNvPr id="351" name="Google Shape;351;p45"/>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6"/>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357" name="Google Shape;357;p46"/>
          <p:cNvSpPr txBox="1"/>
          <p:nvPr>
            <p:ph type="title"/>
          </p:nvPr>
        </p:nvSpPr>
        <p:spPr>
          <a:xfrm>
            <a:off x="311700" y="174225"/>
            <a:ext cx="8520600" cy="554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2400"/>
              <a:t>KMeans Results (# clusters = 100, # samples = 400,000)</a:t>
            </a:r>
            <a:endParaRPr sz="2400"/>
          </a:p>
        </p:txBody>
      </p:sp>
      <p:sp>
        <p:nvSpPr>
          <p:cNvPr id="358" name="Google Shape;358;p46"/>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59" name="Google Shape;359;p46"/>
          <p:cNvSpPr txBox="1"/>
          <p:nvPr/>
        </p:nvSpPr>
        <p:spPr>
          <a:xfrm>
            <a:off x="512375" y="1369625"/>
            <a:ext cx="7991100" cy="28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444444"/>
              </a:solidFill>
              <a:latin typeface="Proxima Nova"/>
              <a:ea typeface="Proxima Nova"/>
              <a:cs typeface="Proxima Nova"/>
              <a:sym typeface="Proxima Nova"/>
            </a:endParaRPr>
          </a:p>
        </p:txBody>
      </p:sp>
      <p:pic>
        <p:nvPicPr>
          <p:cNvPr id="360" name="Google Shape;360;p46"/>
          <p:cNvPicPr preferRelativeResize="0"/>
          <p:nvPr/>
        </p:nvPicPr>
        <p:blipFill>
          <a:blip r:embed="rId3">
            <a:alphaModFix/>
          </a:blip>
          <a:stretch>
            <a:fillRect/>
          </a:stretch>
        </p:blipFill>
        <p:spPr>
          <a:xfrm>
            <a:off x="0" y="827700"/>
            <a:ext cx="9144001" cy="34979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7"/>
          <p:cNvSpPr txBox="1"/>
          <p:nvPr>
            <p:ph type="title"/>
          </p:nvPr>
        </p:nvSpPr>
        <p:spPr>
          <a:xfrm>
            <a:off x="311700" y="174225"/>
            <a:ext cx="85206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DBSCAN (No. of Clusters VS. Silhouette Score)</a:t>
            </a:r>
            <a:endParaRPr/>
          </a:p>
        </p:txBody>
      </p:sp>
      <p:sp>
        <p:nvSpPr>
          <p:cNvPr id="366" name="Google Shape;366;p47"/>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67" name="Google Shape;367;p47"/>
          <p:cNvSpPr txBox="1"/>
          <p:nvPr/>
        </p:nvSpPr>
        <p:spPr>
          <a:xfrm>
            <a:off x="512375" y="1369625"/>
            <a:ext cx="7991100" cy="28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444444"/>
              </a:solidFill>
              <a:latin typeface="Proxima Nova"/>
              <a:ea typeface="Proxima Nova"/>
              <a:cs typeface="Proxima Nova"/>
              <a:sym typeface="Proxima Nova"/>
            </a:endParaRPr>
          </a:p>
        </p:txBody>
      </p:sp>
      <p:pic>
        <p:nvPicPr>
          <p:cNvPr id="368" name="Google Shape;368;p47"/>
          <p:cNvPicPr preferRelativeResize="0"/>
          <p:nvPr/>
        </p:nvPicPr>
        <p:blipFill>
          <a:blip r:embed="rId3">
            <a:alphaModFix/>
          </a:blip>
          <a:stretch>
            <a:fillRect/>
          </a:stretch>
        </p:blipFill>
        <p:spPr>
          <a:xfrm>
            <a:off x="507975" y="1024750"/>
            <a:ext cx="8324324" cy="3706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153" name="Google Shape;153;p21"/>
          <p:cNvSpPr txBox="1"/>
          <p:nvPr>
            <p:ph type="title"/>
          </p:nvPr>
        </p:nvSpPr>
        <p:spPr>
          <a:xfrm>
            <a:off x="311700" y="1711375"/>
            <a:ext cx="8520600" cy="738900"/>
          </a:xfrm>
          <a:prstGeom prst="rect">
            <a:avLst/>
          </a:prstGeom>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3600"/>
              <a:t>Project Overview</a:t>
            </a:r>
            <a:endParaRPr sz="3600"/>
          </a:p>
        </p:txBody>
      </p:sp>
      <p:sp>
        <p:nvSpPr>
          <p:cNvPr id="154" name="Google Shape;154;p21"/>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8"/>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374" name="Google Shape;374;p48"/>
          <p:cNvSpPr txBox="1"/>
          <p:nvPr>
            <p:ph type="title"/>
          </p:nvPr>
        </p:nvSpPr>
        <p:spPr>
          <a:xfrm>
            <a:off x="311700" y="174225"/>
            <a:ext cx="85206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Preliminary testing</a:t>
            </a:r>
            <a:endParaRPr/>
          </a:p>
        </p:txBody>
      </p:sp>
      <p:sp>
        <p:nvSpPr>
          <p:cNvPr id="375" name="Google Shape;375;p48"/>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76" name="Google Shape;376;p48"/>
          <p:cNvSpPr txBox="1"/>
          <p:nvPr/>
        </p:nvSpPr>
        <p:spPr>
          <a:xfrm>
            <a:off x="311700" y="820725"/>
            <a:ext cx="8187300" cy="2815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From our comparison of KMeans and DBSCAN we choose kmeans due to:</a:t>
            </a:r>
            <a:endParaRPr sz="1800">
              <a:solidFill>
                <a:srgbClr val="444444"/>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800">
              <a:solidFill>
                <a:srgbClr val="444444"/>
              </a:solidFill>
              <a:latin typeface="Proxima Nova"/>
              <a:ea typeface="Proxima Nova"/>
              <a:cs typeface="Proxima Nova"/>
              <a:sym typeface="Proxima Nova"/>
            </a:endParaRPr>
          </a:p>
        </p:txBody>
      </p:sp>
      <p:graphicFrame>
        <p:nvGraphicFramePr>
          <p:cNvPr id="377" name="Google Shape;377;p48"/>
          <p:cNvGraphicFramePr/>
          <p:nvPr/>
        </p:nvGraphicFramePr>
        <p:xfrm>
          <a:off x="816800" y="1369625"/>
          <a:ext cx="3000000" cy="3000000"/>
        </p:xfrm>
        <a:graphic>
          <a:graphicData uri="http://schemas.openxmlformats.org/drawingml/2006/table">
            <a:tbl>
              <a:tblPr>
                <a:noFill/>
                <a:tableStyleId>{BF360B83-9564-4250-B6D2-73E551B83E02}</a:tableStyleId>
              </a:tblPr>
              <a:tblGrid>
                <a:gridCol w="3895725"/>
                <a:gridCol w="3790950"/>
              </a:tblGrid>
              <a:tr h="100000">
                <a:tc>
                  <a:txBody>
                    <a:bodyPr/>
                    <a:lstStyle/>
                    <a:p>
                      <a:pPr indent="0" lvl="0" marL="0" rtl="0" algn="l">
                        <a:lnSpc>
                          <a:spcPct val="115000"/>
                        </a:lnSpc>
                        <a:spcBef>
                          <a:spcPts val="0"/>
                        </a:spcBef>
                        <a:spcAft>
                          <a:spcPts val="0"/>
                        </a:spcAft>
                        <a:buNone/>
                      </a:pPr>
                      <a:r>
                        <a:rPr b="1" lang="en" sz="1800">
                          <a:solidFill>
                            <a:srgbClr val="595959"/>
                          </a:solidFill>
                        </a:rPr>
                        <a:t>Pros of Kmeans</a:t>
                      </a:r>
                      <a:endParaRPr b="1" sz="18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800">
                          <a:solidFill>
                            <a:srgbClr val="595959"/>
                          </a:solidFill>
                        </a:rPr>
                        <a:t>Cons of DBSCAN</a:t>
                      </a:r>
                      <a:endParaRPr b="1" sz="18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76325">
                <a:tc>
                  <a:txBody>
                    <a:bodyPr/>
                    <a:lstStyle/>
                    <a:p>
                      <a:pPr indent="0" lvl="0" marL="0" rtl="0" algn="l">
                        <a:lnSpc>
                          <a:spcPct val="115000"/>
                        </a:lnSpc>
                        <a:spcBef>
                          <a:spcPts val="0"/>
                        </a:spcBef>
                        <a:spcAft>
                          <a:spcPts val="0"/>
                        </a:spcAft>
                        <a:buNone/>
                      </a:pPr>
                      <a:r>
                        <a:rPr lang="en" sz="1800">
                          <a:solidFill>
                            <a:srgbClr val="595959"/>
                          </a:solidFill>
                        </a:rPr>
                        <a:t>gives uniformly distributed samples of high dimensionality based on euclidean distance.</a:t>
                      </a:r>
                      <a:endParaRPr sz="18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800">
                          <a:solidFill>
                            <a:srgbClr val="595959"/>
                          </a:solidFill>
                        </a:rPr>
                        <a:t>many points remain unassigned based on the model parameters</a:t>
                      </a:r>
                      <a:endParaRPr sz="18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38250">
                <a:tc>
                  <a:txBody>
                    <a:bodyPr/>
                    <a:lstStyle/>
                    <a:p>
                      <a:pPr indent="0" lvl="0" marL="0" rtl="0" algn="l">
                        <a:lnSpc>
                          <a:spcPct val="115000"/>
                        </a:lnSpc>
                        <a:spcBef>
                          <a:spcPts val="0"/>
                        </a:spcBef>
                        <a:spcAft>
                          <a:spcPts val="0"/>
                        </a:spcAft>
                        <a:buNone/>
                      </a:pPr>
                      <a:r>
                        <a:rPr lang="en" sz="1800">
                          <a:solidFill>
                            <a:srgbClr val="595959"/>
                          </a:solidFill>
                        </a:rPr>
                        <a:t>experimentally we can easily find the k which gives a uniform distribution</a:t>
                      </a:r>
                      <a:endParaRPr sz="18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800">
                          <a:solidFill>
                            <a:srgbClr val="595959"/>
                          </a:solidFill>
                        </a:rPr>
                        <a:t>difficult to get the right parameters</a:t>
                      </a:r>
                      <a:endParaRPr sz="1800">
                        <a:solidFill>
                          <a:srgbClr val="595959"/>
                        </a:solidFill>
                      </a:endParaRPr>
                    </a:p>
                    <a:p>
                      <a:pPr indent="0" lvl="0" marL="0" rtl="0" algn="l">
                        <a:lnSpc>
                          <a:spcPct val="115000"/>
                        </a:lnSpc>
                        <a:spcBef>
                          <a:spcPts val="0"/>
                        </a:spcBef>
                        <a:spcAft>
                          <a:spcPts val="0"/>
                        </a:spcAft>
                        <a:buNone/>
                      </a:pPr>
                      <a:r>
                        <a:rPr lang="en" sz="1800">
                          <a:solidFill>
                            <a:srgbClr val="595959"/>
                          </a:solidFill>
                        </a:rPr>
                        <a:t>Many parameter pairs do not give satisfactory number of clusters and  silhouette score</a:t>
                      </a:r>
                      <a:endParaRPr sz="18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9"/>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383" name="Google Shape;383;p49"/>
          <p:cNvSpPr txBox="1"/>
          <p:nvPr>
            <p:ph type="title"/>
          </p:nvPr>
        </p:nvSpPr>
        <p:spPr>
          <a:xfrm>
            <a:off x="311700" y="174225"/>
            <a:ext cx="85206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Prelimininary Results of Abstract Clustering</a:t>
            </a:r>
            <a:endParaRPr/>
          </a:p>
        </p:txBody>
      </p:sp>
      <p:sp>
        <p:nvSpPr>
          <p:cNvPr id="384" name="Google Shape;384;p49"/>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85" name="Google Shape;385;p49"/>
          <p:cNvSpPr txBox="1"/>
          <p:nvPr/>
        </p:nvSpPr>
        <p:spPr>
          <a:xfrm>
            <a:off x="512375" y="1369625"/>
            <a:ext cx="7991100" cy="2815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We implemented abstract clustering on the various iterations of models having following parameters</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Model : K-Means</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DIfferent Parameters</a:t>
            </a:r>
            <a:endParaRPr sz="1800">
              <a:solidFill>
                <a:srgbClr val="444444"/>
              </a:solidFill>
              <a:latin typeface="Proxima Nova"/>
              <a:ea typeface="Proxima Nova"/>
              <a:cs typeface="Proxima Nova"/>
              <a:sym typeface="Proxima Nova"/>
            </a:endParaRPr>
          </a:p>
          <a:p>
            <a:pPr indent="-342900" lvl="1" marL="9144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K - Number of clusters</a:t>
            </a:r>
            <a:endParaRPr sz="1800">
              <a:solidFill>
                <a:srgbClr val="444444"/>
              </a:solidFill>
              <a:latin typeface="Proxima Nova"/>
              <a:ea typeface="Proxima Nova"/>
              <a:cs typeface="Proxima Nova"/>
              <a:sym typeface="Proxima Nova"/>
            </a:endParaRPr>
          </a:p>
          <a:p>
            <a:pPr indent="-342900" lvl="1" marL="9144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R - Number of Records/Abstracts</a:t>
            </a:r>
            <a:endParaRPr sz="1800">
              <a:solidFill>
                <a:srgbClr val="444444"/>
              </a:solidFill>
              <a:latin typeface="Proxima Nova"/>
              <a:ea typeface="Proxima Nova"/>
              <a:cs typeface="Proxima Nova"/>
              <a:sym typeface="Proxima Nova"/>
            </a:endParaRPr>
          </a:p>
          <a:p>
            <a:pPr indent="-342900" lvl="1" marL="9144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F - Number of  features</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Cluster Distributions are shown in the following slides </a:t>
            </a:r>
            <a:endParaRPr sz="1800">
              <a:solidFill>
                <a:srgbClr val="444444"/>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800">
              <a:solidFill>
                <a:srgbClr val="444444"/>
              </a:solidFill>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0"/>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391" name="Google Shape;391;p50"/>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92" name="Google Shape;392;p50"/>
          <p:cNvSpPr txBox="1"/>
          <p:nvPr/>
        </p:nvSpPr>
        <p:spPr>
          <a:xfrm>
            <a:off x="512375" y="1369625"/>
            <a:ext cx="7991100" cy="28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444444"/>
              </a:solidFill>
              <a:latin typeface="Proxima Nova"/>
              <a:ea typeface="Proxima Nova"/>
              <a:cs typeface="Proxima Nova"/>
              <a:sym typeface="Proxima Nova"/>
            </a:endParaRPr>
          </a:p>
        </p:txBody>
      </p:sp>
      <p:pic>
        <p:nvPicPr>
          <p:cNvPr id="393" name="Google Shape;393;p50"/>
          <p:cNvPicPr preferRelativeResize="0"/>
          <p:nvPr/>
        </p:nvPicPr>
        <p:blipFill>
          <a:blip r:embed="rId3">
            <a:alphaModFix/>
          </a:blip>
          <a:stretch>
            <a:fillRect/>
          </a:stretch>
        </p:blipFill>
        <p:spPr>
          <a:xfrm>
            <a:off x="619325" y="226625"/>
            <a:ext cx="7884151" cy="44242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1"/>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399" name="Google Shape;399;p51"/>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00" name="Google Shape;400;p51"/>
          <p:cNvSpPr txBox="1"/>
          <p:nvPr/>
        </p:nvSpPr>
        <p:spPr>
          <a:xfrm>
            <a:off x="512375" y="1369625"/>
            <a:ext cx="7991100" cy="28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444444"/>
              </a:solidFill>
              <a:latin typeface="Proxima Nova"/>
              <a:ea typeface="Proxima Nova"/>
              <a:cs typeface="Proxima Nova"/>
              <a:sym typeface="Proxima Nova"/>
            </a:endParaRPr>
          </a:p>
        </p:txBody>
      </p:sp>
      <p:pic>
        <p:nvPicPr>
          <p:cNvPr id="401" name="Google Shape;401;p51"/>
          <p:cNvPicPr preferRelativeResize="0"/>
          <p:nvPr/>
        </p:nvPicPr>
        <p:blipFill>
          <a:blip r:embed="rId3">
            <a:alphaModFix/>
          </a:blip>
          <a:stretch>
            <a:fillRect/>
          </a:stretch>
        </p:blipFill>
        <p:spPr>
          <a:xfrm>
            <a:off x="311700" y="236475"/>
            <a:ext cx="8060126" cy="4443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52"/>
          <p:cNvPicPr preferRelativeResize="0"/>
          <p:nvPr/>
        </p:nvPicPr>
        <p:blipFill>
          <a:blip r:embed="rId3">
            <a:alphaModFix/>
          </a:blip>
          <a:stretch>
            <a:fillRect/>
          </a:stretch>
        </p:blipFill>
        <p:spPr>
          <a:xfrm>
            <a:off x="421075" y="103125"/>
            <a:ext cx="8301848" cy="483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3"/>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412" name="Google Shape;412;p53"/>
          <p:cNvSpPr txBox="1"/>
          <p:nvPr>
            <p:ph type="title"/>
          </p:nvPr>
        </p:nvSpPr>
        <p:spPr>
          <a:xfrm>
            <a:off x="311700" y="174225"/>
            <a:ext cx="85206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Upcoming Work</a:t>
            </a:r>
            <a:endParaRPr/>
          </a:p>
        </p:txBody>
      </p:sp>
      <p:sp>
        <p:nvSpPr>
          <p:cNvPr id="413" name="Google Shape;413;p53"/>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14" name="Google Shape;414;p53"/>
          <p:cNvSpPr txBox="1"/>
          <p:nvPr/>
        </p:nvSpPr>
        <p:spPr>
          <a:xfrm>
            <a:off x="507975" y="1024750"/>
            <a:ext cx="7991100" cy="2815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Explore further iterations of the current model</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Explore USE in place of p-means</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Explore ways of giving similar papers based on the clustering</a:t>
            </a:r>
            <a:endParaRPr sz="1800">
              <a:solidFill>
                <a:srgbClr val="444444"/>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4"/>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420" name="Google Shape;420;p54"/>
          <p:cNvSpPr txBox="1"/>
          <p:nvPr>
            <p:ph type="title"/>
          </p:nvPr>
        </p:nvSpPr>
        <p:spPr>
          <a:xfrm>
            <a:off x="311700" y="174225"/>
            <a:ext cx="85206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Progress Summary</a:t>
            </a:r>
            <a:endParaRPr/>
          </a:p>
        </p:txBody>
      </p:sp>
      <p:sp>
        <p:nvSpPr>
          <p:cNvPr id="421" name="Google Shape;421;p54"/>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22" name="Google Shape;422;p54"/>
          <p:cNvSpPr txBox="1"/>
          <p:nvPr/>
        </p:nvSpPr>
        <p:spPr>
          <a:xfrm>
            <a:off x="507975" y="1024750"/>
            <a:ext cx="7991100" cy="3330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To Extract Abstracts for various papers and preprocess dataset for embedding ✔️</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To Create Word Embedding of the Paper Abstracts ✔️</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To Create Sentence Embeddings for Paper Abstracts ✔️</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To Create clustering models based on sentence embeddings ✔️</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To Create the generic pipeline composed of above components, to be used for further evaluations of shortlisted models ✔️</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Benchmark proposed models and components using the Pipeline (50% done) </a:t>
            </a:r>
            <a:r>
              <a:rPr lang="en" sz="1800">
                <a:solidFill>
                  <a:srgbClr val="444444"/>
                </a:solidFill>
                <a:latin typeface="Proxima Nova"/>
                <a:ea typeface="Proxima Nova"/>
                <a:cs typeface="Proxima Nova"/>
                <a:sym typeface="Proxima Nova"/>
              </a:rPr>
              <a:t>✔️</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To implement similarity operator for Sentence Embeddings, to find similar paper abstracts based on the clusters </a:t>
            </a:r>
            <a:r>
              <a:rPr lang="en" sz="1800">
                <a:solidFill>
                  <a:srgbClr val="444444"/>
                </a:solidFill>
                <a:latin typeface="Proxima Nova"/>
                <a:ea typeface="Proxima Nova"/>
                <a:cs typeface="Proxima Nova"/>
                <a:sym typeface="Proxima Nova"/>
              </a:rPr>
              <a:t>✔️</a:t>
            </a:r>
            <a:endParaRPr sz="1800">
              <a:solidFill>
                <a:srgbClr val="444444"/>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rgbClr val="444444"/>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160" name="Google Shape;160;p22"/>
          <p:cNvSpPr txBox="1"/>
          <p:nvPr>
            <p:ph type="title"/>
          </p:nvPr>
        </p:nvSpPr>
        <p:spPr>
          <a:xfrm>
            <a:off x="311700" y="174225"/>
            <a:ext cx="8520600" cy="646500"/>
          </a:xfrm>
          <a:prstGeom prst="rect">
            <a:avLst/>
          </a:prstGeom>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a:t>Current Scientific Paper Lookup System</a:t>
            </a:r>
            <a:endParaRPr/>
          </a:p>
        </p:txBody>
      </p:sp>
      <p:sp>
        <p:nvSpPr>
          <p:cNvPr id="161" name="Google Shape;161;p22"/>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62" name="Google Shape;162;p22"/>
          <p:cNvSpPr txBox="1"/>
          <p:nvPr/>
        </p:nvSpPr>
        <p:spPr>
          <a:xfrm>
            <a:off x="354725" y="1221825"/>
            <a:ext cx="7656000" cy="3231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Char char="●"/>
            </a:pPr>
            <a:r>
              <a:rPr lang="en" sz="2400">
                <a:solidFill>
                  <a:schemeClr val="dk2"/>
                </a:solidFill>
              </a:rPr>
              <a:t>Systems to search research papers exist</a:t>
            </a:r>
            <a:endParaRPr sz="2400">
              <a:solidFill>
                <a:schemeClr val="dk2"/>
              </a:solidFill>
            </a:endParaRPr>
          </a:p>
          <a:p>
            <a:pPr indent="-381000" lvl="1" marL="914400" rtl="0" algn="l">
              <a:spcBef>
                <a:spcPts val="0"/>
              </a:spcBef>
              <a:spcAft>
                <a:spcPts val="0"/>
              </a:spcAft>
              <a:buClr>
                <a:schemeClr val="dk2"/>
              </a:buClr>
              <a:buSzPts val="2400"/>
              <a:buChar char="○"/>
            </a:pPr>
            <a:r>
              <a:rPr lang="en" sz="2400">
                <a:solidFill>
                  <a:schemeClr val="dk2"/>
                </a:solidFill>
              </a:rPr>
              <a:t>ArXiv-Sanity Checker</a:t>
            </a:r>
            <a:endParaRPr sz="2400">
              <a:solidFill>
                <a:schemeClr val="dk2"/>
              </a:solidFill>
            </a:endParaRPr>
          </a:p>
          <a:p>
            <a:pPr indent="-381000" lvl="1" marL="914400" rtl="0" algn="l">
              <a:spcBef>
                <a:spcPts val="0"/>
              </a:spcBef>
              <a:spcAft>
                <a:spcPts val="0"/>
              </a:spcAft>
              <a:buClr>
                <a:schemeClr val="dk2"/>
              </a:buClr>
              <a:buSzPts val="2400"/>
              <a:buChar char="○"/>
            </a:pPr>
            <a:r>
              <a:rPr lang="en" sz="2400">
                <a:solidFill>
                  <a:schemeClr val="dk2"/>
                </a:solidFill>
              </a:rPr>
              <a:t>Google Scholar</a:t>
            </a:r>
            <a:endParaRPr sz="2400">
              <a:solidFill>
                <a:schemeClr val="dk2"/>
              </a:solidFill>
            </a:endParaRPr>
          </a:p>
          <a:p>
            <a:pPr indent="-381000" lvl="0" marL="457200" rtl="0" algn="l">
              <a:spcBef>
                <a:spcPts val="0"/>
              </a:spcBef>
              <a:spcAft>
                <a:spcPts val="0"/>
              </a:spcAft>
              <a:buClr>
                <a:schemeClr val="dk2"/>
              </a:buClr>
              <a:buSzPts val="2400"/>
              <a:buChar char="●"/>
            </a:pPr>
            <a:r>
              <a:rPr lang="en" sz="2400">
                <a:solidFill>
                  <a:schemeClr val="dk2"/>
                </a:solidFill>
              </a:rPr>
              <a:t>By topic modeling LDA, LSI</a:t>
            </a:r>
            <a:endParaRPr sz="2400">
              <a:solidFill>
                <a:schemeClr val="dk2"/>
              </a:solidFill>
            </a:endParaRPr>
          </a:p>
          <a:p>
            <a:pPr indent="-381000" lvl="0" marL="457200" rtl="0" algn="l">
              <a:spcBef>
                <a:spcPts val="0"/>
              </a:spcBef>
              <a:spcAft>
                <a:spcPts val="0"/>
              </a:spcAft>
              <a:buClr>
                <a:schemeClr val="dk2"/>
              </a:buClr>
              <a:buSzPts val="2400"/>
              <a:buChar char="●"/>
            </a:pPr>
            <a:r>
              <a:rPr lang="en" sz="2400">
                <a:solidFill>
                  <a:schemeClr val="dk2"/>
                </a:solidFill>
              </a:rPr>
              <a:t>By keywords</a:t>
            </a:r>
            <a:endParaRPr sz="2400">
              <a:solidFill>
                <a:schemeClr val="dk2"/>
              </a:solidFill>
            </a:endParaRPr>
          </a:p>
          <a:p>
            <a:pPr indent="0" lvl="0" marL="0" rtl="0" algn="l">
              <a:spcBef>
                <a:spcPts val="0"/>
              </a:spcBef>
              <a:spcAft>
                <a:spcPts val="0"/>
              </a:spcAft>
              <a:buClr>
                <a:schemeClr val="dk1"/>
              </a:buClr>
              <a:buSzPts val="1100"/>
              <a:buFont typeface="Arial"/>
              <a:buNone/>
            </a:pPr>
            <a:r>
              <a:t/>
            </a:r>
            <a:endParaRPr sz="2400">
              <a:solidFill>
                <a:schemeClr val="dk2"/>
              </a:solidFill>
            </a:endParaRPr>
          </a:p>
          <a:p>
            <a:pPr indent="0" lvl="0" marL="0" rtl="0" algn="l">
              <a:spcBef>
                <a:spcPts val="0"/>
              </a:spcBef>
              <a:spcAft>
                <a:spcPts val="0"/>
              </a:spcAft>
              <a:buNone/>
            </a:pPr>
            <a:r>
              <a:t/>
            </a:r>
            <a:endParaRPr sz="24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168" name="Google Shape;168;p23"/>
          <p:cNvSpPr txBox="1"/>
          <p:nvPr>
            <p:ph type="title"/>
          </p:nvPr>
        </p:nvSpPr>
        <p:spPr>
          <a:xfrm>
            <a:off x="311700" y="174225"/>
            <a:ext cx="8520600" cy="646500"/>
          </a:xfrm>
          <a:prstGeom prst="rect">
            <a:avLst/>
          </a:prstGeom>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a:t>Drawbacks</a:t>
            </a:r>
            <a:r>
              <a:rPr b="1" lang="en">
                <a:solidFill>
                  <a:schemeClr val="dk2"/>
                </a:solidFill>
                <a:latin typeface="Arial"/>
                <a:ea typeface="Arial"/>
                <a:cs typeface="Arial"/>
                <a:sym typeface="Arial"/>
              </a:rPr>
              <a:t> </a:t>
            </a:r>
            <a:r>
              <a:rPr lang="en"/>
              <a:t>of current methods</a:t>
            </a:r>
            <a:endParaRPr/>
          </a:p>
        </p:txBody>
      </p:sp>
      <p:sp>
        <p:nvSpPr>
          <p:cNvPr id="169" name="Google Shape;169;p23"/>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70" name="Google Shape;170;p23"/>
          <p:cNvSpPr txBox="1"/>
          <p:nvPr/>
        </p:nvSpPr>
        <p:spPr>
          <a:xfrm>
            <a:off x="413850" y="955775"/>
            <a:ext cx="8346000" cy="3123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444444"/>
              </a:buClr>
              <a:buSzPts val="2400"/>
              <a:buFont typeface="Proxima Nova"/>
              <a:buChar char="●"/>
            </a:pPr>
            <a:r>
              <a:rPr lang="en" sz="2400">
                <a:solidFill>
                  <a:srgbClr val="444444"/>
                </a:solidFill>
                <a:latin typeface="Proxima Nova"/>
                <a:ea typeface="Proxima Nova"/>
                <a:cs typeface="Proxima Nova"/>
                <a:sym typeface="Proxima Nova"/>
              </a:rPr>
              <a:t>By keywords</a:t>
            </a:r>
            <a:endParaRPr sz="2400">
              <a:solidFill>
                <a:srgbClr val="444444"/>
              </a:solidFill>
              <a:latin typeface="Proxima Nova"/>
              <a:ea typeface="Proxima Nova"/>
              <a:cs typeface="Proxima Nova"/>
              <a:sym typeface="Proxima Nova"/>
            </a:endParaRPr>
          </a:p>
          <a:p>
            <a:pPr indent="-381000" lvl="0" marL="457200" rtl="0" algn="l">
              <a:spcBef>
                <a:spcPts val="0"/>
              </a:spcBef>
              <a:spcAft>
                <a:spcPts val="0"/>
              </a:spcAft>
              <a:buClr>
                <a:srgbClr val="444444"/>
              </a:buClr>
              <a:buSzPts val="2400"/>
              <a:buFont typeface="Proxima Nova"/>
              <a:buChar char="●"/>
            </a:pPr>
            <a:r>
              <a:rPr lang="en" sz="2400">
                <a:solidFill>
                  <a:srgbClr val="444444"/>
                </a:solidFill>
                <a:latin typeface="Proxima Nova"/>
                <a:ea typeface="Proxima Nova"/>
                <a:cs typeface="Proxima Nova"/>
                <a:sym typeface="Proxima Nova"/>
              </a:rPr>
              <a:t>Error Prone</a:t>
            </a:r>
            <a:endParaRPr sz="2400">
              <a:solidFill>
                <a:srgbClr val="444444"/>
              </a:solidFill>
              <a:latin typeface="Proxima Nova"/>
              <a:ea typeface="Proxima Nova"/>
              <a:cs typeface="Proxima Nova"/>
              <a:sym typeface="Proxima Nova"/>
            </a:endParaRPr>
          </a:p>
          <a:p>
            <a:pPr indent="-381000" lvl="0" marL="457200" rtl="0" algn="l">
              <a:spcBef>
                <a:spcPts val="0"/>
              </a:spcBef>
              <a:spcAft>
                <a:spcPts val="0"/>
              </a:spcAft>
              <a:buClr>
                <a:srgbClr val="444444"/>
              </a:buClr>
              <a:buSzPts val="2400"/>
              <a:buFont typeface="Proxima Nova"/>
              <a:buChar char="●"/>
            </a:pPr>
            <a:r>
              <a:rPr lang="en" sz="2400">
                <a:solidFill>
                  <a:srgbClr val="444444"/>
                </a:solidFill>
                <a:latin typeface="Proxima Nova"/>
                <a:ea typeface="Proxima Nova"/>
                <a:cs typeface="Proxima Nova"/>
                <a:sym typeface="Proxima Nova"/>
              </a:rPr>
              <a:t>Has no Semantic Meaning</a:t>
            </a:r>
            <a:endParaRPr sz="2400">
              <a:solidFill>
                <a:srgbClr val="444444"/>
              </a:solidFill>
              <a:latin typeface="Proxima Nova"/>
              <a:ea typeface="Proxima Nova"/>
              <a:cs typeface="Proxima Nova"/>
              <a:sym typeface="Proxima Nova"/>
            </a:endParaRPr>
          </a:p>
          <a:p>
            <a:pPr indent="-381000" lvl="0" marL="457200" rtl="0" algn="l">
              <a:spcBef>
                <a:spcPts val="0"/>
              </a:spcBef>
              <a:spcAft>
                <a:spcPts val="0"/>
              </a:spcAft>
              <a:buClr>
                <a:srgbClr val="444444"/>
              </a:buClr>
              <a:buSzPts val="2400"/>
              <a:buFont typeface="Proxima Nova"/>
              <a:buChar char="●"/>
            </a:pPr>
            <a:r>
              <a:rPr lang="en" sz="2400">
                <a:solidFill>
                  <a:srgbClr val="444444"/>
                </a:solidFill>
                <a:latin typeface="Proxima Nova"/>
                <a:ea typeface="Proxima Nova"/>
                <a:cs typeface="Proxima Nova"/>
                <a:sym typeface="Proxima Nova"/>
              </a:rPr>
              <a:t>No equivalence between semantically equivalent terms</a:t>
            </a:r>
            <a:endParaRPr sz="2400">
              <a:solidFill>
                <a:srgbClr val="444444"/>
              </a:solidFill>
              <a:latin typeface="Proxima Nova"/>
              <a:ea typeface="Proxima Nova"/>
              <a:cs typeface="Proxima Nova"/>
              <a:sym typeface="Proxima Nova"/>
            </a:endParaRPr>
          </a:p>
          <a:p>
            <a:pPr indent="-381000" lvl="0" marL="457200" rtl="0" algn="l">
              <a:spcBef>
                <a:spcPts val="0"/>
              </a:spcBef>
              <a:spcAft>
                <a:spcPts val="0"/>
              </a:spcAft>
              <a:buClr>
                <a:srgbClr val="444444"/>
              </a:buClr>
              <a:buSzPts val="2400"/>
              <a:buFont typeface="Proxima Nova"/>
              <a:buChar char="●"/>
            </a:pPr>
            <a:r>
              <a:rPr lang="en" sz="2400">
                <a:solidFill>
                  <a:srgbClr val="444444"/>
                </a:solidFill>
                <a:latin typeface="Proxima Nova"/>
                <a:ea typeface="Proxima Nova"/>
                <a:cs typeface="Proxima Nova"/>
                <a:sym typeface="Proxima Nova"/>
              </a:rPr>
              <a:t>No Classification by Paper Content</a:t>
            </a:r>
            <a:endParaRPr sz="2400">
              <a:solidFill>
                <a:srgbClr val="444444"/>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800">
              <a:solidFill>
                <a:srgbClr val="444444"/>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444444"/>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176" name="Google Shape;176;p24"/>
          <p:cNvSpPr txBox="1"/>
          <p:nvPr>
            <p:ph type="title"/>
          </p:nvPr>
        </p:nvSpPr>
        <p:spPr>
          <a:xfrm>
            <a:off x="311700" y="174225"/>
            <a:ext cx="85206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Proposed Scientific Paper Clustering</a:t>
            </a:r>
            <a:endParaRPr/>
          </a:p>
        </p:txBody>
      </p:sp>
      <p:sp>
        <p:nvSpPr>
          <p:cNvPr id="177" name="Google Shape;177;p24"/>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78" name="Google Shape;178;p24"/>
          <p:cNvSpPr txBox="1"/>
          <p:nvPr/>
        </p:nvSpPr>
        <p:spPr>
          <a:xfrm>
            <a:off x="344875" y="1152850"/>
            <a:ext cx="8487300" cy="3330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Unsupervised Clustering</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Abstract Comparison</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Semantically similar</a:t>
            </a:r>
            <a:endParaRPr sz="1800">
              <a:solidFill>
                <a:srgbClr val="444444"/>
              </a:solidFill>
              <a:latin typeface="Proxima Nova"/>
              <a:ea typeface="Proxima Nova"/>
              <a:cs typeface="Proxima Nova"/>
              <a:sym typeface="Proxima Nova"/>
            </a:endParaRPr>
          </a:p>
          <a:p>
            <a:pPr indent="-342900" lvl="1" marL="9144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Not just keyword tagging</a:t>
            </a:r>
            <a:endParaRPr sz="1800">
              <a:solidFill>
                <a:srgbClr val="444444"/>
              </a:solidFill>
              <a:latin typeface="Proxima Nova"/>
              <a:ea typeface="Proxima Nova"/>
              <a:cs typeface="Proxima Nova"/>
              <a:sym typeface="Proxima Nova"/>
            </a:endParaRPr>
          </a:p>
          <a:p>
            <a:pPr indent="-342900" lvl="1" marL="9144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Similar in application and content</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Different subtopics under the same topic</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Metadata extraction</a:t>
            </a:r>
            <a:endParaRPr sz="1800">
              <a:solidFill>
                <a:srgbClr val="444444"/>
              </a:solidFill>
              <a:latin typeface="Proxima Nova"/>
              <a:ea typeface="Proxima Nova"/>
              <a:cs typeface="Proxima Nova"/>
              <a:sym typeface="Proxima Nova"/>
            </a:endParaRPr>
          </a:p>
          <a:p>
            <a:pPr indent="-342900" lvl="1" marL="9144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Lookup on Metadata</a:t>
            </a:r>
            <a:endParaRPr sz="1800">
              <a:solidFill>
                <a:srgbClr val="444444"/>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800">
              <a:solidFill>
                <a:srgbClr val="444444"/>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444444"/>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184" name="Google Shape;184;p25"/>
          <p:cNvSpPr txBox="1"/>
          <p:nvPr>
            <p:ph type="title"/>
          </p:nvPr>
        </p:nvSpPr>
        <p:spPr>
          <a:xfrm>
            <a:off x="311700" y="174225"/>
            <a:ext cx="85206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Drawbacks vs. Proposed Solutions</a:t>
            </a:r>
            <a:endParaRPr/>
          </a:p>
        </p:txBody>
      </p:sp>
      <p:sp>
        <p:nvSpPr>
          <p:cNvPr id="185" name="Google Shape;185;p25"/>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aphicFrame>
        <p:nvGraphicFramePr>
          <p:cNvPr id="186" name="Google Shape;186;p25"/>
          <p:cNvGraphicFramePr/>
          <p:nvPr/>
        </p:nvGraphicFramePr>
        <p:xfrm>
          <a:off x="1058900" y="905788"/>
          <a:ext cx="3000000" cy="3000000"/>
        </p:xfrm>
        <a:graphic>
          <a:graphicData uri="http://schemas.openxmlformats.org/drawingml/2006/table">
            <a:tbl>
              <a:tblPr>
                <a:noFill/>
                <a:tableStyleId>{BF360B83-9564-4250-B6D2-73E551B83E02}</a:tableStyleId>
              </a:tblPr>
              <a:tblGrid>
                <a:gridCol w="3619500"/>
                <a:gridCol w="3619500"/>
              </a:tblGrid>
              <a:tr h="457200">
                <a:tc>
                  <a:txBody>
                    <a:bodyPr/>
                    <a:lstStyle/>
                    <a:p>
                      <a:pPr indent="0" lvl="0" marL="0" rtl="0" algn="l">
                        <a:lnSpc>
                          <a:spcPct val="115000"/>
                        </a:lnSpc>
                        <a:spcBef>
                          <a:spcPts val="0"/>
                        </a:spcBef>
                        <a:spcAft>
                          <a:spcPts val="0"/>
                        </a:spcAft>
                        <a:buNone/>
                      </a:pPr>
                      <a:r>
                        <a:rPr b="1" lang="en" sz="1800">
                          <a:solidFill>
                            <a:srgbClr val="595959"/>
                          </a:solidFill>
                        </a:rPr>
                        <a:t>Drawbacks</a:t>
                      </a:r>
                      <a:endParaRPr b="1" sz="18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800">
                          <a:solidFill>
                            <a:srgbClr val="595959"/>
                          </a:solidFill>
                        </a:rPr>
                        <a:t>Proposed Solution</a:t>
                      </a:r>
                      <a:endParaRPr b="1" sz="18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14375">
                <a:tc>
                  <a:txBody>
                    <a:bodyPr/>
                    <a:lstStyle/>
                    <a:p>
                      <a:pPr indent="0" lvl="0" marL="0" rtl="0" algn="l">
                        <a:lnSpc>
                          <a:spcPct val="115000"/>
                        </a:lnSpc>
                        <a:spcBef>
                          <a:spcPts val="0"/>
                        </a:spcBef>
                        <a:spcAft>
                          <a:spcPts val="0"/>
                        </a:spcAft>
                        <a:buNone/>
                      </a:pPr>
                      <a:r>
                        <a:rPr lang="en" sz="1800">
                          <a:solidFill>
                            <a:srgbClr val="595959"/>
                          </a:solidFill>
                        </a:rPr>
                        <a:t>No semantic Meaning</a:t>
                      </a:r>
                      <a:endParaRPr sz="18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800">
                          <a:solidFill>
                            <a:srgbClr val="595959"/>
                          </a:solidFill>
                        </a:rPr>
                        <a:t>use of word/ sentence embedding</a:t>
                      </a:r>
                      <a:endParaRPr sz="18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200">
                <a:tc>
                  <a:txBody>
                    <a:bodyPr/>
                    <a:lstStyle/>
                    <a:p>
                      <a:pPr indent="0" lvl="0" marL="0" rtl="0" algn="l">
                        <a:lnSpc>
                          <a:spcPct val="115000"/>
                        </a:lnSpc>
                        <a:spcBef>
                          <a:spcPts val="0"/>
                        </a:spcBef>
                        <a:spcAft>
                          <a:spcPts val="0"/>
                        </a:spcAft>
                        <a:buNone/>
                      </a:pPr>
                      <a:r>
                        <a:rPr lang="en" sz="1800">
                          <a:solidFill>
                            <a:srgbClr val="595959"/>
                          </a:solidFill>
                        </a:rPr>
                        <a:t>Similarity by keywords</a:t>
                      </a:r>
                      <a:endParaRPr sz="18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800">
                          <a:solidFill>
                            <a:srgbClr val="595959"/>
                          </a:solidFill>
                        </a:rPr>
                        <a:t>use of sentence embedding</a:t>
                      </a:r>
                      <a:endParaRPr sz="18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14375">
                <a:tc>
                  <a:txBody>
                    <a:bodyPr/>
                    <a:lstStyle/>
                    <a:p>
                      <a:pPr indent="0" lvl="0" marL="0" rtl="0" algn="l">
                        <a:lnSpc>
                          <a:spcPct val="115000"/>
                        </a:lnSpc>
                        <a:spcBef>
                          <a:spcPts val="0"/>
                        </a:spcBef>
                        <a:spcAft>
                          <a:spcPts val="0"/>
                        </a:spcAft>
                        <a:buNone/>
                      </a:pPr>
                      <a:r>
                        <a:rPr lang="en" sz="1800">
                          <a:solidFill>
                            <a:srgbClr val="595959"/>
                          </a:solidFill>
                        </a:rPr>
                        <a:t>No equivalence between semantically equivalent terms</a:t>
                      </a:r>
                      <a:endParaRPr sz="18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800">
                          <a:solidFill>
                            <a:srgbClr val="595959"/>
                          </a:solidFill>
                        </a:rPr>
                        <a:t>cosine/ L2 norm for similarity</a:t>
                      </a:r>
                      <a:endParaRPr sz="18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14375">
                <a:tc>
                  <a:txBody>
                    <a:bodyPr/>
                    <a:lstStyle/>
                    <a:p>
                      <a:pPr indent="0" lvl="0" marL="0" rtl="0" algn="l">
                        <a:lnSpc>
                          <a:spcPct val="115000"/>
                        </a:lnSpc>
                        <a:spcBef>
                          <a:spcPts val="0"/>
                        </a:spcBef>
                        <a:spcAft>
                          <a:spcPts val="0"/>
                        </a:spcAft>
                        <a:buNone/>
                      </a:pPr>
                      <a:r>
                        <a:rPr lang="en" sz="1800">
                          <a:solidFill>
                            <a:srgbClr val="595959"/>
                          </a:solidFill>
                        </a:rPr>
                        <a:t>No Classification/ clustering by Paper Content</a:t>
                      </a:r>
                      <a:endParaRPr sz="18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800">
                          <a:solidFill>
                            <a:srgbClr val="595959"/>
                          </a:solidFill>
                        </a:rPr>
                        <a:t>Classification/ clustering based on vectors of the test</a:t>
                      </a:r>
                      <a:endParaRPr sz="1800">
                        <a:solidFill>
                          <a:srgbClr val="595959"/>
                        </a:solidFill>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192" name="Google Shape;192;p26"/>
          <p:cNvSpPr txBox="1"/>
          <p:nvPr>
            <p:ph type="title"/>
          </p:nvPr>
        </p:nvSpPr>
        <p:spPr>
          <a:xfrm>
            <a:off x="311700" y="174225"/>
            <a:ext cx="85206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Objectives of Project</a:t>
            </a:r>
            <a:endParaRPr/>
          </a:p>
        </p:txBody>
      </p:sp>
      <p:sp>
        <p:nvSpPr>
          <p:cNvPr id="193" name="Google Shape;193;p26"/>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94" name="Google Shape;194;p26"/>
          <p:cNvSpPr txBox="1"/>
          <p:nvPr/>
        </p:nvSpPr>
        <p:spPr>
          <a:xfrm>
            <a:off x="541950" y="1103575"/>
            <a:ext cx="7932000" cy="3212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To Extract Abstracts for various papers and preprocess dataset for embedding </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To Create Word Embedding of the Paper Abstracts </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To Create Sentence Embeddings for Paper Abstracts </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To Create clustering models based on sentence embeddings </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To Create the generic pipeline composed of above components, to be used for further evaluations of shortlisted models </a:t>
            </a:r>
            <a:endParaRPr sz="1800">
              <a:solidFill>
                <a:srgbClr val="444444"/>
              </a:solidFill>
              <a:latin typeface="Proxima Nova"/>
              <a:ea typeface="Proxima Nova"/>
              <a:cs typeface="Proxima Nova"/>
              <a:sym typeface="Proxima Nova"/>
            </a:endParaRPr>
          </a:p>
          <a:p>
            <a:pPr indent="-342900" lvl="0" marL="457200" rtl="0" algn="l">
              <a:spcBef>
                <a:spcPts val="0"/>
              </a:spcBef>
              <a:spcAft>
                <a:spcPts val="0"/>
              </a:spcAft>
              <a:buClr>
                <a:srgbClr val="444444"/>
              </a:buClr>
              <a:buSzPts val="1800"/>
              <a:buFont typeface="Proxima Nova"/>
              <a:buChar char="●"/>
            </a:pPr>
            <a:r>
              <a:rPr lang="en" sz="1800">
                <a:solidFill>
                  <a:srgbClr val="444444"/>
                </a:solidFill>
                <a:latin typeface="Proxima Nova"/>
                <a:ea typeface="Proxima Nova"/>
                <a:cs typeface="Proxima Nova"/>
                <a:sym typeface="Proxima Nova"/>
              </a:rPr>
              <a:t>To implement similarity operator for Sentence Embeddings, to find similar paper abstracts based on the clusters</a:t>
            </a:r>
            <a:endParaRPr sz="1800">
              <a:solidFill>
                <a:srgbClr val="444444"/>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idx="1" type="subTitle"/>
          </p:nvPr>
        </p:nvSpPr>
        <p:spPr>
          <a:xfrm>
            <a:off x="507975" y="4731067"/>
            <a:ext cx="2746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200" name="Google Shape;200;p27"/>
          <p:cNvSpPr txBox="1"/>
          <p:nvPr>
            <p:ph type="title"/>
          </p:nvPr>
        </p:nvSpPr>
        <p:spPr>
          <a:xfrm>
            <a:off x="311700" y="174225"/>
            <a:ext cx="8520600" cy="15699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t>Project Pipeline Overview</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201" name="Google Shape;201;p27"/>
          <p:cNvSpPr txBox="1"/>
          <p:nvPr>
            <p:ph idx="12" type="sldNum"/>
          </p:nvPr>
        </p:nvSpPr>
        <p:spPr>
          <a:xfrm>
            <a:off x="172324" y="4731075"/>
            <a:ext cx="447000" cy="3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02" name="Google Shape;202;p27"/>
          <p:cNvPicPr preferRelativeResize="0"/>
          <p:nvPr/>
        </p:nvPicPr>
        <p:blipFill>
          <a:blip r:embed="rId3">
            <a:alphaModFix/>
          </a:blip>
          <a:stretch>
            <a:fillRect/>
          </a:stretch>
        </p:blipFill>
        <p:spPr>
          <a:xfrm>
            <a:off x="1143000" y="985200"/>
            <a:ext cx="6858000" cy="3581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JSU">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